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3"/>
  </p:notesMasterIdLst>
  <p:handoutMasterIdLst>
    <p:handoutMasterId r:id="rId44"/>
  </p:handoutMasterIdLst>
  <p:sldIdLst>
    <p:sldId id="303" r:id="rId5"/>
    <p:sldId id="705" r:id="rId6"/>
    <p:sldId id="706" r:id="rId7"/>
    <p:sldId id="874" r:id="rId8"/>
    <p:sldId id="875" r:id="rId9"/>
    <p:sldId id="876" r:id="rId10"/>
    <p:sldId id="881" r:id="rId11"/>
    <p:sldId id="709" r:id="rId12"/>
    <p:sldId id="713" r:id="rId13"/>
    <p:sldId id="714" r:id="rId14"/>
    <p:sldId id="868" r:id="rId15"/>
    <p:sldId id="883" r:id="rId16"/>
    <p:sldId id="800" r:id="rId17"/>
    <p:sldId id="843" r:id="rId18"/>
    <p:sldId id="848" r:id="rId19"/>
    <p:sldId id="869" r:id="rId20"/>
    <p:sldId id="870" r:id="rId21"/>
    <p:sldId id="878" r:id="rId22"/>
    <p:sldId id="884" r:id="rId23"/>
    <p:sldId id="817" r:id="rId24"/>
    <p:sldId id="871" r:id="rId25"/>
    <p:sldId id="858" r:id="rId26"/>
    <p:sldId id="808" r:id="rId27"/>
    <p:sldId id="861" r:id="rId28"/>
    <p:sldId id="865" r:id="rId29"/>
    <p:sldId id="885" r:id="rId30"/>
    <p:sldId id="862" r:id="rId31"/>
    <p:sldId id="846" r:id="rId32"/>
    <p:sldId id="851" r:id="rId33"/>
    <p:sldId id="863" r:id="rId34"/>
    <p:sldId id="852" r:id="rId35"/>
    <p:sldId id="879" r:id="rId36"/>
    <p:sldId id="833" r:id="rId37"/>
    <p:sldId id="790" r:id="rId38"/>
    <p:sldId id="751" r:id="rId39"/>
    <p:sldId id="735" r:id="rId40"/>
    <p:sldId id="882" r:id="rId41"/>
    <p:sldId id="828" r:id="rId42"/>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66"/>
    <a:srgbClr val="0000FF"/>
    <a:srgbClr val="008000"/>
    <a:srgbClr val="D0D8E8"/>
    <a:srgbClr val="006600"/>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8212C5-DA5B-47B5-9273-68CFE210BC6A}" v="312" dt="2020-03-12T15:41:23.59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86" d="100"/>
          <a:sy n="86" d="100"/>
        </p:scale>
        <p:origin x="1382" y="58"/>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 Gabin" userId="d9ea666c-a8e1-4f5a-8b06-7100758ca2c0" providerId="ADAL" clId="{768212C5-DA5B-47B5-9273-68CFE210BC6A}"/>
    <pc:docChg chg="undo custSel addSld delSld modSld sldOrd modMainMaster">
      <pc:chgData name="Frederic Gabin" userId="d9ea666c-a8e1-4f5a-8b06-7100758ca2c0" providerId="ADAL" clId="{768212C5-DA5B-47B5-9273-68CFE210BC6A}" dt="2020-03-12T16:18:51.919" v="3940" actId="20577"/>
      <pc:docMkLst>
        <pc:docMk/>
      </pc:docMkLst>
      <pc:sldChg chg="modSp">
        <pc:chgData name="Frederic Gabin" userId="d9ea666c-a8e1-4f5a-8b06-7100758ca2c0" providerId="ADAL" clId="{768212C5-DA5B-47B5-9273-68CFE210BC6A}" dt="2020-03-11T08:52:19.710" v="46" actId="20577"/>
        <pc:sldMkLst>
          <pc:docMk/>
          <pc:sldMk cId="0" sldId="303"/>
        </pc:sldMkLst>
        <pc:spChg chg="mod">
          <ac:chgData name="Frederic Gabin" userId="d9ea666c-a8e1-4f5a-8b06-7100758ca2c0" providerId="ADAL" clId="{768212C5-DA5B-47B5-9273-68CFE210BC6A}" dt="2020-03-11T08:52:19.710" v="46" actId="20577"/>
          <ac:spMkLst>
            <pc:docMk/>
            <pc:sldMk cId="0" sldId="303"/>
            <ac:spMk id="9219" creationId="{8EE155D7-4578-4DE9-B201-A26BBC2A7B65}"/>
          </ac:spMkLst>
        </pc:spChg>
      </pc:sldChg>
      <pc:sldChg chg="modSp">
        <pc:chgData name="Frederic Gabin" userId="d9ea666c-a8e1-4f5a-8b06-7100758ca2c0" providerId="ADAL" clId="{768212C5-DA5B-47B5-9273-68CFE210BC6A}" dt="2020-03-12T15:41:38.127" v="3930" actId="207"/>
        <pc:sldMkLst>
          <pc:docMk/>
          <pc:sldMk cId="0" sldId="706"/>
        </pc:sldMkLst>
        <pc:spChg chg="mod">
          <ac:chgData name="Frederic Gabin" userId="d9ea666c-a8e1-4f5a-8b06-7100758ca2c0" providerId="ADAL" clId="{768212C5-DA5B-47B5-9273-68CFE210BC6A}" dt="2020-03-11T08:58:43.545" v="337" actId="20577"/>
          <ac:spMkLst>
            <pc:docMk/>
            <pc:sldMk cId="0" sldId="706"/>
            <ac:spMk id="6" creationId="{A2A16DF0-7A6B-4B84-AE6D-68DA0EB56C5A}"/>
          </ac:spMkLst>
        </pc:spChg>
        <pc:graphicFrameChg chg="mod modGraphic">
          <ac:chgData name="Frederic Gabin" userId="d9ea666c-a8e1-4f5a-8b06-7100758ca2c0" providerId="ADAL" clId="{768212C5-DA5B-47B5-9273-68CFE210BC6A}" dt="2020-03-12T15:41:38.127" v="3930" actId="207"/>
          <ac:graphicFrameMkLst>
            <pc:docMk/>
            <pc:sldMk cId="0" sldId="706"/>
            <ac:graphicFrameMk id="3" creationId="{133C4F94-9324-43E5-9CD6-AC2A5CFB27D4}"/>
          </ac:graphicFrameMkLst>
        </pc:graphicFrameChg>
      </pc:sldChg>
      <pc:sldChg chg="modSp del">
        <pc:chgData name="Frederic Gabin" userId="d9ea666c-a8e1-4f5a-8b06-7100758ca2c0" providerId="ADAL" clId="{768212C5-DA5B-47B5-9273-68CFE210BC6A}" dt="2020-03-11T08:59:02.418" v="339" actId="2696"/>
        <pc:sldMkLst>
          <pc:docMk/>
          <pc:sldMk cId="0" sldId="707"/>
        </pc:sldMkLst>
        <pc:spChg chg="mod">
          <ac:chgData name="Frederic Gabin" userId="d9ea666c-a8e1-4f5a-8b06-7100758ca2c0" providerId="ADAL" clId="{768212C5-DA5B-47B5-9273-68CFE210BC6A}" dt="2020-03-11T08:58:53.616" v="338" actId="20577"/>
          <ac:spMkLst>
            <pc:docMk/>
            <pc:sldMk cId="0" sldId="707"/>
            <ac:spMk id="10242" creationId="{A0EDA8E9-B981-40FE-A499-5C3A3FF7B430}"/>
          </ac:spMkLst>
        </pc:spChg>
      </pc:sldChg>
      <pc:sldChg chg="addSp delSp modSp">
        <pc:chgData name="Frederic Gabin" userId="d9ea666c-a8e1-4f5a-8b06-7100758ca2c0" providerId="ADAL" clId="{768212C5-DA5B-47B5-9273-68CFE210BC6A}" dt="2020-03-11T10:24:07.421" v="572" actId="1076"/>
        <pc:sldMkLst>
          <pc:docMk/>
          <pc:sldMk cId="0" sldId="709"/>
        </pc:sldMkLst>
        <pc:graphicFrameChg chg="add">
          <ac:chgData name="Frederic Gabin" userId="d9ea666c-a8e1-4f5a-8b06-7100758ca2c0" providerId="ADAL" clId="{768212C5-DA5B-47B5-9273-68CFE210BC6A}" dt="2020-03-11T10:23:46.363" v="564"/>
          <ac:graphicFrameMkLst>
            <pc:docMk/>
            <pc:sldMk cId="0" sldId="709"/>
            <ac:graphicFrameMk id="5" creationId="{E5FF5040-470B-4B22-AE06-BCD55495DD87}"/>
          </ac:graphicFrameMkLst>
        </pc:graphicFrameChg>
        <pc:graphicFrameChg chg="add">
          <ac:chgData name="Frederic Gabin" userId="d9ea666c-a8e1-4f5a-8b06-7100758ca2c0" providerId="ADAL" clId="{768212C5-DA5B-47B5-9273-68CFE210BC6A}" dt="2020-03-11T10:23:57.798" v="568"/>
          <ac:graphicFrameMkLst>
            <pc:docMk/>
            <pc:sldMk cId="0" sldId="709"/>
            <ac:graphicFrameMk id="7" creationId="{98D38BBD-B49E-49EF-BBDB-30353758F6D4}"/>
          </ac:graphicFrameMkLst>
        </pc:graphicFrameChg>
        <pc:picChg chg="add mod">
          <ac:chgData name="Frederic Gabin" userId="d9ea666c-a8e1-4f5a-8b06-7100758ca2c0" providerId="ADAL" clId="{768212C5-DA5B-47B5-9273-68CFE210BC6A}" dt="2020-03-11T10:24:05.995" v="571" actId="1076"/>
          <ac:picMkLst>
            <pc:docMk/>
            <pc:sldMk cId="0" sldId="709"/>
            <ac:picMk id="2" creationId="{DA09A6CD-1C7E-40D1-95D7-FB8BFC555EBD}"/>
          </ac:picMkLst>
        </pc:picChg>
        <pc:picChg chg="del">
          <ac:chgData name="Frederic Gabin" userId="d9ea666c-a8e1-4f5a-8b06-7100758ca2c0" providerId="ADAL" clId="{768212C5-DA5B-47B5-9273-68CFE210BC6A}" dt="2020-03-11T10:23:45.751" v="563" actId="478"/>
          <ac:picMkLst>
            <pc:docMk/>
            <pc:sldMk cId="0" sldId="709"/>
            <ac:picMk id="3" creationId="{6D2BD3BE-7F89-46BB-BFC3-74E5B6BB615C}"/>
          </ac:picMkLst>
        </pc:picChg>
        <pc:picChg chg="del">
          <ac:chgData name="Frederic Gabin" userId="d9ea666c-a8e1-4f5a-8b06-7100758ca2c0" providerId="ADAL" clId="{768212C5-DA5B-47B5-9273-68CFE210BC6A}" dt="2020-03-11T10:23:53.447" v="567" actId="478"/>
          <ac:picMkLst>
            <pc:docMk/>
            <pc:sldMk cId="0" sldId="709"/>
            <ac:picMk id="4" creationId="{42579ACC-B110-4143-B610-3A6A7F2D0115}"/>
          </ac:picMkLst>
        </pc:picChg>
        <pc:picChg chg="add mod">
          <ac:chgData name="Frederic Gabin" userId="d9ea666c-a8e1-4f5a-8b06-7100758ca2c0" providerId="ADAL" clId="{768212C5-DA5B-47B5-9273-68CFE210BC6A}" dt="2020-03-11T10:24:07.421" v="572" actId="1076"/>
          <ac:picMkLst>
            <pc:docMk/>
            <pc:sldMk cId="0" sldId="709"/>
            <ac:picMk id="6" creationId="{C9458E0F-2AC1-497F-B7D4-B23FB670969C}"/>
          </ac:picMkLst>
        </pc:picChg>
      </pc:sldChg>
      <pc:sldChg chg="modSp">
        <pc:chgData name="Frederic Gabin" userId="d9ea666c-a8e1-4f5a-8b06-7100758ca2c0" providerId="ADAL" clId="{768212C5-DA5B-47B5-9273-68CFE210BC6A}" dt="2020-03-12T16:18:51.919" v="3940" actId="20577"/>
        <pc:sldMkLst>
          <pc:docMk/>
          <pc:sldMk cId="0" sldId="713"/>
        </pc:sldMkLst>
        <pc:spChg chg="mod">
          <ac:chgData name="Frederic Gabin" userId="d9ea666c-a8e1-4f5a-8b06-7100758ca2c0" providerId="ADAL" clId="{768212C5-DA5B-47B5-9273-68CFE210BC6A}" dt="2020-03-12T16:18:51.919" v="3940" actId="20577"/>
          <ac:spMkLst>
            <pc:docMk/>
            <pc:sldMk cId="0" sldId="713"/>
            <ac:spMk id="20483" creationId="{E46F9B17-122A-4646-BD20-44B4C83B98F7}"/>
          </ac:spMkLst>
        </pc:spChg>
      </pc:sldChg>
      <pc:sldChg chg="modSp">
        <pc:chgData name="Frederic Gabin" userId="d9ea666c-a8e1-4f5a-8b06-7100758ca2c0" providerId="ADAL" clId="{768212C5-DA5B-47B5-9273-68CFE210BC6A}" dt="2020-03-11T10:49:47.945" v="740" actId="20577"/>
        <pc:sldMkLst>
          <pc:docMk/>
          <pc:sldMk cId="0" sldId="714"/>
        </pc:sldMkLst>
        <pc:spChg chg="mod">
          <ac:chgData name="Frederic Gabin" userId="d9ea666c-a8e1-4f5a-8b06-7100758ca2c0" providerId="ADAL" clId="{768212C5-DA5B-47B5-9273-68CFE210BC6A}" dt="2020-03-11T10:49:47.945" v="740" actId="20577"/>
          <ac:spMkLst>
            <pc:docMk/>
            <pc:sldMk cId="0" sldId="714"/>
            <ac:spMk id="3" creationId="{F1C2ED87-BF89-48C6-A470-2D4615A16A1F}"/>
          </ac:spMkLst>
        </pc:spChg>
      </pc:sldChg>
      <pc:sldChg chg="modSp">
        <pc:chgData name="Frederic Gabin" userId="d9ea666c-a8e1-4f5a-8b06-7100758ca2c0" providerId="ADAL" clId="{768212C5-DA5B-47B5-9273-68CFE210BC6A}" dt="2020-03-12T15:35:16.308" v="3762" actId="20577"/>
        <pc:sldMkLst>
          <pc:docMk/>
          <pc:sldMk cId="0" sldId="735"/>
        </pc:sldMkLst>
        <pc:spChg chg="mod">
          <ac:chgData name="Frederic Gabin" userId="d9ea666c-a8e1-4f5a-8b06-7100758ca2c0" providerId="ADAL" clId="{768212C5-DA5B-47B5-9273-68CFE210BC6A}" dt="2020-03-12T15:35:16.308" v="3762" actId="20577"/>
          <ac:spMkLst>
            <pc:docMk/>
            <pc:sldMk cId="0" sldId="735"/>
            <ac:spMk id="47107" creationId="{7E7CA9F5-4AA8-4674-B5DF-BA6D7261CAFC}"/>
          </ac:spMkLst>
        </pc:spChg>
      </pc:sldChg>
      <pc:sldChg chg="del">
        <pc:chgData name="Frederic Gabin" userId="d9ea666c-a8e1-4f5a-8b06-7100758ca2c0" providerId="ADAL" clId="{768212C5-DA5B-47B5-9273-68CFE210BC6A}" dt="2020-03-12T15:40:36.255" v="3905" actId="2696"/>
        <pc:sldMkLst>
          <pc:docMk/>
          <pc:sldMk cId="0" sldId="738"/>
        </pc:sldMkLst>
      </pc:sldChg>
      <pc:sldChg chg="del">
        <pc:chgData name="Frederic Gabin" userId="d9ea666c-a8e1-4f5a-8b06-7100758ca2c0" providerId="ADAL" clId="{768212C5-DA5B-47B5-9273-68CFE210BC6A}" dt="2020-03-12T15:40:36.838" v="3906" actId="2696"/>
        <pc:sldMkLst>
          <pc:docMk/>
          <pc:sldMk cId="0" sldId="739"/>
        </pc:sldMkLst>
      </pc:sldChg>
      <pc:sldChg chg="addSp modSp">
        <pc:chgData name="Frederic Gabin" userId="d9ea666c-a8e1-4f5a-8b06-7100758ca2c0" providerId="ADAL" clId="{768212C5-DA5B-47B5-9273-68CFE210BC6A}" dt="2020-03-12T15:40:14.706" v="3904" actId="114"/>
        <pc:sldMkLst>
          <pc:docMk/>
          <pc:sldMk cId="0" sldId="790"/>
        </pc:sldMkLst>
        <pc:spChg chg="mod">
          <ac:chgData name="Frederic Gabin" userId="d9ea666c-a8e1-4f5a-8b06-7100758ca2c0" providerId="ADAL" clId="{768212C5-DA5B-47B5-9273-68CFE210BC6A}" dt="2020-03-12T15:11:59.328" v="3519" actId="20577"/>
          <ac:spMkLst>
            <pc:docMk/>
            <pc:sldMk cId="0" sldId="790"/>
            <ac:spMk id="38914" creationId="{68425C94-A338-4353-9B9C-AC59185560C6}"/>
          </ac:spMkLst>
        </pc:spChg>
        <pc:spChg chg="mod">
          <ac:chgData name="Frederic Gabin" userId="d9ea666c-a8e1-4f5a-8b06-7100758ca2c0" providerId="ADAL" clId="{768212C5-DA5B-47B5-9273-68CFE210BC6A}" dt="2020-03-12T15:12:00.872" v="3520"/>
          <ac:spMkLst>
            <pc:docMk/>
            <pc:sldMk cId="0" sldId="790"/>
            <ac:spMk id="40963" creationId="{C0F73731-3B67-45FB-93D5-624998AF3A9B}"/>
          </ac:spMkLst>
        </pc:spChg>
        <pc:graphicFrameChg chg="add mod modGraphic">
          <ac:chgData name="Frederic Gabin" userId="d9ea666c-a8e1-4f5a-8b06-7100758ca2c0" providerId="ADAL" clId="{768212C5-DA5B-47B5-9273-68CFE210BC6A}" dt="2020-03-12T15:40:14.706" v="3904" actId="114"/>
          <ac:graphicFrameMkLst>
            <pc:docMk/>
            <pc:sldMk cId="0" sldId="790"/>
            <ac:graphicFrameMk id="2" creationId="{E5F0EE18-B27D-464D-B707-ECC57F7B005F}"/>
          </ac:graphicFrameMkLst>
        </pc:graphicFrameChg>
      </pc:sldChg>
      <pc:sldChg chg="modSp">
        <pc:chgData name="Frederic Gabin" userId="d9ea666c-a8e1-4f5a-8b06-7100758ca2c0" providerId="ADAL" clId="{768212C5-DA5B-47B5-9273-68CFE210BC6A}" dt="2020-03-12T15:33:53.722" v="3640" actId="207"/>
        <pc:sldMkLst>
          <pc:docMk/>
          <pc:sldMk cId="1685926823" sldId="800"/>
        </pc:sldMkLst>
        <pc:spChg chg="mod">
          <ac:chgData name="Frederic Gabin" userId="d9ea666c-a8e1-4f5a-8b06-7100758ca2c0" providerId="ADAL" clId="{768212C5-DA5B-47B5-9273-68CFE210BC6A}" dt="2020-03-12T15:33:53.722" v="3640" actId="207"/>
          <ac:spMkLst>
            <pc:docMk/>
            <pc:sldMk cId="1685926823" sldId="800"/>
            <ac:spMk id="17411" creationId="{ADAF3CCD-04E1-43B3-9249-8E75D8C90624}"/>
          </ac:spMkLst>
        </pc:spChg>
      </pc:sldChg>
      <pc:sldChg chg="del">
        <pc:chgData name="Frederic Gabin" userId="d9ea666c-a8e1-4f5a-8b06-7100758ca2c0" providerId="ADAL" clId="{768212C5-DA5B-47B5-9273-68CFE210BC6A}" dt="2020-03-11T11:02:04.239" v="902" actId="2696"/>
        <pc:sldMkLst>
          <pc:docMk/>
          <pc:sldMk cId="2241493724" sldId="803"/>
        </pc:sldMkLst>
      </pc:sldChg>
      <pc:sldChg chg="modSp">
        <pc:chgData name="Frederic Gabin" userId="d9ea666c-a8e1-4f5a-8b06-7100758ca2c0" providerId="ADAL" clId="{768212C5-DA5B-47B5-9273-68CFE210BC6A}" dt="2020-03-12T14:49:50.757" v="2931" actId="20577"/>
        <pc:sldMkLst>
          <pc:docMk/>
          <pc:sldMk cId="1952465999" sldId="808"/>
        </pc:sldMkLst>
        <pc:spChg chg="mod">
          <ac:chgData name="Frederic Gabin" userId="d9ea666c-a8e1-4f5a-8b06-7100758ca2c0" providerId="ADAL" clId="{768212C5-DA5B-47B5-9273-68CFE210BC6A}" dt="2020-03-12T14:49:50.757" v="2931" actId="20577"/>
          <ac:spMkLst>
            <pc:docMk/>
            <pc:sldMk cId="1952465999" sldId="808"/>
            <ac:spMk id="25603" creationId="{5180EAD3-7DCE-440D-AA7F-35981AE83BD8}"/>
          </ac:spMkLst>
        </pc:spChg>
        <pc:graphicFrameChg chg="mod modGraphic">
          <ac:chgData name="Frederic Gabin" userId="d9ea666c-a8e1-4f5a-8b06-7100758ca2c0" providerId="ADAL" clId="{768212C5-DA5B-47B5-9273-68CFE210BC6A}" dt="2020-03-12T14:46:53.320" v="2776" actId="20577"/>
          <ac:graphicFrameMkLst>
            <pc:docMk/>
            <pc:sldMk cId="1952465999" sldId="808"/>
            <ac:graphicFrameMk id="5" creationId="{2BAABD49-FB61-47B4-9203-F477B5F8523C}"/>
          </ac:graphicFrameMkLst>
        </pc:graphicFrameChg>
      </pc:sldChg>
      <pc:sldChg chg="del">
        <pc:chgData name="Frederic Gabin" userId="d9ea666c-a8e1-4f5a-8b06-7100758ca2c0" providerId="ADAL" clId="{768212C5-DA5B-47B5-9273-68CFE210BC6A}" dt="2020-03-12T14:58:12.732" v="2953" actId="2696"/>
        <pc:sldMkLst>
          <pc:docMk/>
          <pc:sldMk cId="1528712624" sldId="810"/>
        </pc:sldMkLst>
      </pc:sldChg>
      <pc:sldChg chg="modSp">
        <pc:chgData name="Frederic Gabin" userId="d9ea666c-a8e1-4f5a-8b06-7100758ca2c0" providerId="ADAL" clId="{768212C5-DA5B-47B5-9273-68CFE210BC6A}" dt="2020-03-12T08:50:52.231" v="1120" actId="13926"/>
        <pc:sldMkLst>
          <pc:docMk/>
          <pc:sldMk cId="4060049500" sldId="817"/>
        </pc:sldMkLst>
        <pc:graphicFrameChg chg="mod modGraphic">
          <ac:chgData name="Frederic Gabin" userId="d9ea666c-a8e1-4f5a-8b06-7100758ca2c0" providerId="ADAL" clId="{768212C5-DA5B-47B5-9273-68CFE210BC6A}" dt="2020-03-12T08:50:52.231" v="1120" actId="13926"/>
          <ac:graphicFrameMkLst>
            <pc:docMk/>
            <pc:sldMk cId="4060049500" sldId="817"/>
            <ac:graphicFrameMk id="6" creationId="{4FF02C65-37DF-49C4-A7FE-11315F01B0E2}"/>
          </ac:graphicFrameMkLst>
        </pc:graphicFrameChg>
      </pc:sldChg>
      <pc:sldChg chg="modSp">
        <pc:chgData name="Frederic Gabin" userId="d9ea666c-a8e1-4f5a-8b06-7100758ca2c0" providerId="ADAL" clId="{768212C5-DA5B-47B5-9273-68CFE210BC6A}" dt="2020-03-11T10:49:00.833" v="728" actId="2165"/>
        <pc:sldMkLst>
          <pc:docMk/>
          <pc:sldMk cId="1015625398" sldId="828"/>
        </pc:sldMkLst>
        <pc:spChg chg="mod">
          <ac:chgData name="Frederic Gabin" userId="d9ea666c-a8e1-4f5a-8b06-7100758ca2c0" providerId="ADAL" clId="{768212C5-DA5B-47B5-9273-68CFE210BC6A}" dt="2020-03-11T10:47:28.313" v="718" actId="20577"/>
          <ac:spMkLst>
            <pc:docMk/>
            <pc:sldMk cId="1015625398" sldId="828"/>
            <ac:spMk id="48130" creationId="{20F10244-1502-4B49-9971-204A97D2FD8D}"/>
          </ac:spMkLst>
        </pc:spChg>
        <pc:graphicFrameChg chg="mod modGraphic">
          <ac:chgData name="Frederic Gabin" userId="d9ea666c-a8e1-4f5a-8b06-7100758ca2c0" providerId="ADAL" clId="{768212C5-DA5B-47B5-9273-68CFE210BC6A}" dt="2020-03-11T10:49:00.833" v="728" actId="2165"/>
          <ac:graphicFrameMkLst>
            <pc:docMk/>
            <pc:sldMk cId="1015625398" sldId="828"/>
            <ac:graphicFrameMk id="27" creationId="{469BCC4C-6CD8-4CDD-B975-B82DF0494913}"/>
          </ac:graphicFrameMkLst>
        </pc:graphicFrameChg>
      </pc:sldChg>
      <pc:sldChg chg="modSp">
        <pc:chgData name="Frederic Gabin" userId="d9ea666c-a8e1-4f5a-8b06-7100758ca2c0" providerId="ADAL" clId="{768212C5-DA5B-47B5-9273-68CFE210BC6A}" dt="2020-03-12T15:00:39.030" v="2989" actId="20577"/>
        <pc:sldMkLst>
          <pc:docMk/>
          <pc:sldMk cId="2559935850" sldId="833"/>
        </pc:sldMkLst>
        <pc:graphicFrameChg chg="mod modGraphic">
          <ac:chgData name="Frederic Gabin" userId="d9ea666c-a8e1-4f5a-8b06-7100758ca2c0" providerId="ADAL" clId="{768212C5-DA5B-47B5-9273-68CFE210BC6A}" dt="2020-03-12T15:00:39.030" v="2989" actId="20577"/>
          <ac:graphicFrameMkLst>
            <pc:docMk/>
            <pc:sldMk cId="2559935850" sldId="833"/>
            <ac:graphicFrameMk id="6" creationId="{4FF02C65-37DF-49C4-A7FE-11315F01B0E2}"/>
          </ac:graphicFrameMkLst>
        </pc:graphicFrameChg>
      </pc:sldChg>
      <pc:sldChg chg="modSp">
        <pc:chgData name="Frederic Gabin" userId="d9ea666c-a8e1-4f5a-8b06-7100758ca2c0" providerId="ADAL" clId="{768212C5-DA5B-47B5-9273-68CFE210BC6A}" dt="2020-03-12T14:32:27.516" v="2246" actId="20577"/>
        <pc:sldMkLst>
          <pc:docMk/>
          <pc:sldMk cId="2077484759" sldId="843"/>
        </pc:sldMkLst>
        <pc:spChg chg="mod">
          <ac:chgData name="Frederic Gabin" userId="d9ea666c-a8e1-4f5a-8b06-7100758ca2c0" providerId="ADAL" clId="{768212C5-DA5B-47B5-9273-68CFE210BC6A}" dt="2020-03-12T14:31:55.804" v="2244" actId="6549"/>
          <ac:spMkLst>
            <pc:docMk/>
            <pc:sldMk cId="2077484759" sldId="843"/>
            <ac:spMk id="25603" creationId="{5180EAD3-7DCE-440D-AA7F-35981AE83BD8}"/>
          </ac:spMkLst>
        </pc:spChg>
        <pc:graphicFrameChg chg="mod modGraphic">
          <ac:chgData name="Frederic Gabin" userId="d9ea666c-a8e1-4f5a-8b06-7100758ca2c0" providerId="ADAL" clId="{768212C5-DA5B-47B5-9273-68CFE210BC6A}" dt="2020-03-12T14:32:27.516" v="2246" actId="20577"/>
          <ac:graphicFrameMkLst>
            <pc:docMk/>
            <pc:sldMk cId="2077484759" sldId="843"/>
            <ac:graphicFrameMk id="5" creationId="{2BAABD49-FB61-47B4-9203-F477B5F8523C}"/>
          </ac:graphicFrameMkLst>
        </pc:graphicFrameChg>
      </pc:sldChg>
      <pc:sldChg chg="modSp del">
        <pc:chgData name="Frederic Gabin" userId="d9ea666c-a8e1-4f5a-8b06-7100758ca2c0" providerId="ADAL" clId="{768212C5-DA5B-47B5-9273-68CFE210BC6A}" dt="2020-03-11T09:52:45.989" v="522" actId="2696"/>
        <pc:sldMkLst>
          <pc:docMk/>
          <pc:sldMk cId="580327254" sldId="845"/>
        </pc:sldMkLst>
        <pc:spChg chg="mod">
          <ac:chgData name="Frederic Gabin" userId="d9ea666c-a8e1-4f5a-8b06-7100758ca2c0" providerId="ADAL" clId="{768212C5-DA5B-47B5-9273-68CFE210BC6A}" dt="2020-03-11T09:51:28.277" v="488"/>
          <ac:spMkLst>
            <pc:docMk/>
            <pc:sldMk cId="580327254" sldId="845"/>
            <ac:spMk id="5" creationId="{4F6D345D-8F73-4C85-B245-5534636CFAD7}"/>
          </ac:spMkLst>
        </pc:spChg>
      </pc:sldChg>
      <pc:sldChg chg="modSp">
        <pc:chgData name="Frederic Gabin" userId="d9ea666c-a8e1-4f5a-8b06-7100758ca2c0" providerId="ADAL" clId="{768212C5-DA5B-47B5-9273-68CFE210BC6A}" dt="2020-03-12T14:54:25.578" v="2952" actId="20577"/>
        <pc:sldMkLst>
          <pc:docMk/>
          <pc:sldMk cId="3047462350" sldId="846"/>
        </pc:sldMkLst>
        <pc:spChg chg="mod">
          <ac:chgData name="Frederic Gabin" userId="d9ea666c-a8e1-4f5a-8b06-7100758ca2c0" providerId="ADAL" clId="{768212C5-DA5B-47B5-9273-68CFE210BC6A}" dt="2020-03-12T14:54:25.578" v="2952" actId="20577"/>
          <ac:spMkLst>
            <pc:docMk/>
            <pc:sldMk cId="3047462350" sldId="846"/>
            <ac:spMk id="17411" creationId="{ADAF3CCD-04E1-43B3-9249-8E75D8C90624}"/>
          </ac:spMkLst>
        </pc:spChg>
      </pc:sldChg>
      <pc:sldChg chg="modSp">
        <pc:chgData name="Frederic Gabin" userId="d9ea666c-a8e1-4f5a-8b06-7100758ca2c0" providerId="ADAL" clId="{768212C5-DA5B-47B5-9273-68CFE210BC6A}" dt="2020-03-12T14:32:55.471" v="2258"/>
        <pc:sldMkLst>
          <pc:docMk/>
          <pc:sldMk cId="3140363472" sldId="848"/>
        </pc:sldMkLst>
        <pc:spChg chg="mod">
          <ac:chgData name="Frederic Gabin" userId="d9ea666c-a8e1-4f5a-8b06-7100758ca2c0" providerId="ADAL" clId="{768212C5-DA5B-47B5-9273-68CFE210BC6A}" dt="2020-03-12T14:32:55.471" v="2258"/>
          <ac:spMkLst>
            <pc:docMk/>
            <pc:sldMk cId="3140363472" sldId="848"/>
            <ac:spMk id="25602" creationId="{96DB7BD0-FBB1-4897-A50C-572440DCAF5C}"/>
          </ac:spMkLst>
        </pc:spChg>
        <pc:spChg chg="mod">
          <ac:chgData name="Frederic Gabin" userId="d9ea666c-a8e1-4f5a-8b06-7100758ca2c0" providerId="ADAL" clId="{768212C5-DA5B-47B5-9273-68CFE210BC6A}" dt="2020-03-12T14:07:38.219" v="1979" actId="20577"/>
          <ac:spMkLst>
            <pc:docMk/>
            <pc:sldMk cId="3140363472" sldId="848"/>
            <ac:spMk id="25603" creationId="{5180EAD3-7DCE-440D-AA7F-35981AE83BD8}"/>
          </ac:spMkLst>
        </pc:spChg>
        <pc:graphicFrameChg chg="mod modGraphic">
          <ac:chgData name="Frederic Gabin" userId="d9ea666c-a8e1-4f5a-8b06-7100758ca2c0" providerId="ADAL" clId="{768212C5-DA5B-47B5-9273-68CFE210BC6A}" dt="2020-03-12T14:04:16.603" v="1822" actId="20577"/>
          <ac:graphicFrameMkLst>
            <pc:docMk/>
            <pc:sldMk cId="3140363472" sldId="848"/>
            <ac:graphicFrameMk id="5" creationId="{2BAABD49-FB61-47B4-9203-F477B5F8523C}"/>
          </ac:graphicFrameMkLst>
        </pc:graphicFrameChg>
      </pc:sldChg>
      <pc:sldChg chg="modSp">
        <pc:chgData name="Frederic Gabin" userId="d9ea666c-a8e1-4f5a-8b06-7100758ca2c0" providerId="ADAL" clId="{768212C5-DA5B-47B5-9273-68CFE210BC6A}" dt="2020-03-12T15:10:19.749" v="3509" actId="14100"/>
        <pc:sldMkLst>
          <pc:docMk/>
          <pc:sldMk cId="3833644569" sldId="851"/>
        </pc:sldMkLst>
        <pc:spChg chg="mod">
          <ac:chgData name="Frederic Gabin" userId="d9ea666c-a8e1-4f5a-8b06-7100758ca2c0" providerId="ADAL" clId="{768212C5-DA5B-47B5-9273-68CFE210BC6A}" dt="2020-03-12T15:10:19.749" v="3509" actId="14100"/>
          <ac:spMkLst>
            <pc:docMk/>
            <pc:sldMk cId="3833644569" sldId="851"/>
            <ac:spMk id="25603" creationId="{5180EAD3-7DCE-440D-AA7F-35981AE83BD8}"/>
          </ac:spMkLst>
        </pc:spChg>
        <pc:graphicFrameChg chg="mod modGraphic">
          <ac:chgData name="Frederic Gabin" userId="d9ea666c-a8e1-4f5a-8b06-7100758ca2c0" providerId="ADAL" clId="{768212C5-DA5B-47B5-9273-68CFE210BC6A}" dt="2020-03-12T15:01:52.273" v="3001" actId="20577"/>
          <ac:graphicFrameMkLst>
            <pc:docMk/>
            <pc:sldMk cId="3833644569" sldId="851"/>
            <ac:graphicFrameMk id="5" creationId="{2BAABD49-FB61-47B4-9203-F477B5F8523C}"/>
          </ac:graphicFrameMkLst>
        </pc:graphicFrameChg>
      </pc:sldChg>
      <pc:sldChg chg="modSp">
        <pc:chgData name="Frederic Gabin" userId="d9ea666c-a8e1-4f5a-8b06-7100758ca2c0" providerId="ADAL" clId="{768212C5-DA5B-47B5-9273-68CFE210BC6A}" dt="2020-03-12T15:34:36.418" v="3697" actId="20577"/>
        <pc:sldMkLst>
          <pc:docMk/>
          <pc:sldMk cId="3646473066" sldId="852"/>
        </pc:sldMkLst>
        <pc:spChg chg="mod">
          <ac:chgData name="Frederic Gabin" userId="d9ea666c-a8e1-4f5a-8b06-7100758ca2c0" providerId="ADAL" clId="{768212C5-DA5B-47B5-9273-68CFE210BC6A}" dt="2020-03-12T15:34:36.418" v="3697" actId="20577"/>
          <ac:spMkLst>
            <pc:docMk/>
            <pc:sldMk cId="3646473066" sldId="852"/>
            <ac:spMk id="25603" creationId="{5180EAD3-7DCE-440D-AA7F-35981AE83BD8}"/>
          </ac:spMkLst>
        </pc:spChg>
        <pc:graphicFrameChg chg="mod modGraphic">
          <ac:chgData name="Frederic Gabin" userId="d9ea666c-a8e1-4f5a-8b06-7100758ca2c0" providerId="ADAL" clId="{768212C5-DA5B-47B5-9273-68CFE210BC6A}" dt="2020-03-12T15:01:15.344" v="2995"/>
          <ac:graphicFrameMkLst>
            <pc:docMk/>
            <pc:sldMk cId="3646473066" sldId="852"/>
            <ac:graphicFrameMk id="5" creationId="{2BAABD49-FB61-47B4-9203-F477B5F8523C}"/>
          </ac:graphicFrameMkLst>
        </pc:graphicFrameChg>
      </pc:sldChg>
      <pc:sldChg chg="modSp">
        <pc:chgData name="Frederic Gabin" userId="d9ea666c-a8e1-4f5a-8b06-7100758ca2c0" providerId="ADAL" clId="{768212C5-DA5B-47B5-9273-68CFE210BC6A}" dt="2020-03-12T14:33:52.287" v="2272" actId="20577"/>
        <pc:sldMkLst>
          <pc:docMk/>
          <pc:sldMk cId="3818413792" sldId="858"/>
        </pc:sldMkLst>
        <pc:spChg chg="mod">
          <ac:chgData name="Frederic Gabin" userId="d9ea666c-a8e1-4f5a-8b06-7100758ca2c0" providerId="ADAL" clId="{768212C5-DA5B-47B5-9273-68CFE210BC6A}" dt="2020-03-12T14:33:52.287" v="2272" actId="20577"/>
          <ac:spMkLst>
            <pc:docMk/>
            <pc:sldMk cId="3818413792" sldId="858"/>
            <ac:spMk id="17411" creationId="{ADAF3CCD-04E1-43B3-9249-8E75D8C90624}"/>
          </ac:spMkLst>
        </pc:spChg>
      </pc:sldChg>
      <pc:sldChg chg="del">
        <pc:chgData name="Frederic Gabin" userId="d9ea666c-a8e1-4f5a-8b06-7100758ca2c0" providerId="ADAL" clId="{768212C5-DA5B-47B5-9273-68CFE210BC6A}" dt="2020-03-11T11:02:10.994" v="903" actId="2696"/>
        <pc:sldMkLst>
          <pc:docMk/>
          <pc:sldMk cId="1714816353" sldId="860"/>
        </pc:sldMkLst>
      </pc:sldChg>
      <pc:sldChg chg="modSp">
        <pc:chgData name="Frederic Gabin" userId="d9ea666c-a8e1-4f5a-8b06-7100758ca2c0" providerId="ADAL" clId="{768212C5-DA5B-47B5-9273-68CFE210BC6A}" dt="2020-03-12T14:46:45.307" v="2774" actId="20577"/>
        <pc:sldMkLst>
          <pc:docMk/>
          <pc:sldMk cId="1212292888" sldId="861"/>
        </pc:sldMkLst>
        <pc:spChg chg="mod">
          <ac:chgData name="Frederic Gabin" userId="d9ea666c-a8e1-4f5a-8b06-7100758ca2c0" providerId="ADAL" clId="{768212C5-DA5B-47B5-9273-68CFE210BC6A}" dt="2020-03-12T14:46:30.810" v="2773" actId="6549"/>
          <ac:spMkLst>
            <pc:docMk/>
            <pc:sldMk cId="1212292888" sldId="861"/>
            <ac:spMk id="25603" creationId="{5180EAD3-7DCE-440D-AA7F-35981AE83BD8}"/>
          </ac:spMkLst>
        </pc:spChg>
        <pc:graphicFrameChg chg="mod modGraphic">
          <ac:chgData name="Frederic Gabin" userId="d9ea666c-a8e1-4f5a-8b06-7100758ca2c0" providerId="ADAL" clId="{768212C5-DA5B-47B5-9273-68CFE210BC6A}" dt="2020-03-12T14:46:45.307" v="2774" actId="20577"/>
          <ac:graphicFrameMkLst>
            <pc:docMk/>
            <pc:sldMk cId="1212292888" sldId="861"/>
            <ac:graphicFrameMk id="5" creationId="{2BAABD49-FB61-47B4-9203-F477B5F8523C}"/>
          </ac:graphicFrameMkLst>
        </pc:graphicFrameChg>
      </pc:sldChg>
      <pc:sldChg chg="modSp">
        <pc:chgData name="Frederic Gabin" userId="d9ea666c-a8e1-4f5a-8b06-7100758ca2c0" providerId="ADAL" clId="{768212C5-DA5B-47B5-9273-68CFE210BC6A}" dt="2020-03-12T14:41:47.659" v="2565" actId="20577"/>
        <pc:sldMkLst>
          <pc:docMk/>
          <pc:sldMk cId="2348495412" sldId="862"/>
        </pc:sldMkLst>
        <pc:graphicFrameChg chg="mod modGraphic">
          <ac:chgData name="Frederic Gabin" userId="d9ea666c-a8e1-4f5a-8b06-7100758ca2c0" providerId="ADAL" clId="{768212C5-DA5B-47B5-9273-68CFE210BC6A}" dt="2020-03-12T14:41:47.659" v="2565" actId="20577"/>
          <ac:graphicFrameMkLst>
            <pc:docMk/>
            <pc:sldMk cId="2348495412" sldId="862"/>
            <ac:graphicFrameMk id="6" creationId="{4FF02C65-37DF-49C4-A7FE-11315F01B0E2}"/>
          </ac:graphicFrameMkLst>
        </pc:graphicFrameChg>
      </pc:sldChg>
      <pc:sldChg chg="modSp">
        <pc:chgData name="Frederic Gabin" userId="d9ea666c-a8e1-4f5a-8b06-7100758ca2c0" providerId="ADAL" clId="{768212C5-DA5B-47B5-9273-68CFE210BC6A}" dt="2020-03-12T15:08:43.288" v="3294" actId="6549"/>
        <pc:sldMkLst>
          <pc:docMk/>
          <pc:sldMk cId="1598346576" sldId="863"/>
        </pc:sldMkLst>
        <pc:spChg chg="mod">
          <ac:chgData name="Frederic Gabin" userId="d9ea666c-a8e1-4f5a-8b06-7100758ca2c0" providerId="ADAL" clId="{768212C5-DA5B-47B5-9273-68CFE210BC6A}" dt="2020-03-12T15:08:43.288" v="3294" actId="6549"/>
          <ac:spMkLst>
            <pc:docMk/>
            <pc:sldMk cId="1598346576" sldId="863"/>
            <ac:spMk id="25603" creationId="{5180EAD3-7DCE-440D-AA7F-35981AE83BD8}"/>
          </ac:spMkLst>
        </pc:spChg>
        <pc:graphicFrameChg chg="mod modGraphic">
          <ac:chgData name="Frederic Gabin" userId="d9ea666c-a8e1-4f5a-8b06-7100758ca2c0" providerId="ADAL" clId="{768212C5-DA5B-47B5-9273-68CFE210BC6A}" dt="2020-03-12T15:01:34.497" v="2998" actId="20577"/>
          <ac:graphicFrameMkLst>
            <pc:docMk/>
            <pc:sldMk cId="1598346576" sldId="863"/>
            <ac:graphicFrameMk id="5" creationId="{2BAABD49-FB61-47B4-9203-F477B5F8523C}"/>
          </ac:graphicFrameMkLst>
        </pc:graphicFrameChg>
      </pc:sldChg>
      <pc:sldChg chg="modSp">
        <pc:chgData name="Frederic Gabin" userId="d9ea666c-a8e1-4f5a-8b06-7100758ca2c0" providerId="ADAL" clId="{768212C5-DA5B-47B5-9273-68CFE210BC6A}" dt="2020-03-12T14:43:26.201" v="2644" actId="1076"/>
        <pc:sldMkLst>
          <pc:docMk/>
          <pc:sldMk cId="1968568247" sldId="865"/>
        </pc:sldMkLst>
        <pc:spChg chg="mod">
          <ac:chgData name="Frederic Gabin" userId="d9ea666c-a8e1-4f5a-8b06-7100758ca2c0" providerId="ADAL" clId="{768212C5-DA5B-47B5-9273-68CFE210BC6A}" dt="2020-03-12T14:43:22.273" v="2643" actId="20577"/>
          <ac:spMkLst>
            <pc:docMk/>
            <pc:sldMk cId="1968568247" sldId="865"/>
            <ac:spMk id="25603" creationId="{5180EAD3-7DCE-440D-AA7F-35981AE83BD8}"/>
          </ac:spMkLst>
        </pc:spChg>
        <pc:graphicFrameChg chg="mod modGraphic">
          <ac:chgData name="Frederic Gabin" userId="d9ea666c-a8e1-4f5a-8b06-7100758ca2c0" providerId="ADAL" clId="{768212C5-DA5B-47B5-9273-68CFE210BC6A}" dt="2020-03-12T14:43:26.201" v="2644" actId="1076"/>
          <ac:graphicFrameMkLst>
            <pc:docMk/>
            <pc:sldMk cId="1968568247" sldId="865"/>
            <ac:graphicFrameMk id="5" creationId="{2BAABD49-FB61-47B4-9203-F477B5F8523C}"/>
          </ac:graphicFrameMkLst>
        </pc:graphicFrameChg>
      </pc:sldChg>
      <pc:sldChg chg="addSp delSp modSp">
        <pc:chgData name="Frederic Gabin" userId="d9ea666c-a8e1-4f5a-8b06-7100758ca2c0" providerId="ADAL" clId="{768212C5-DA5B-47B5-9273-68CFE210BC6A}" dt="2020-03-12T14:00:44.201" v="1675" actId="255"/>
        <pc:sldMkLst>
          <pc:docMk/>
          <pc:sldMk cId="1929683399" sldId="868"/>
        </pc:sldMkLst>
        <pc:spChg chg="mod">
          <ac:chgData name="Frederic Gabin" userId="d9ea666c-a8e1-4f5a-8b06-7100758ca2c0" providerId="ADAL" clId="{768212C5-DA5B-47B5-9273-68CFE210BC6A}" dt="2020-03-12T14:00:44.201" v="1675" actId="255"/>
          <ac:spMkLst>
            <pc:docMk/>
            <pc:sldMk cId="1929683399" sldId="868"/>
            <ac:spMk id="3" creationId="{F1C2ED87-BF89-48C6-A470-2D4615A16A1F}"/>
          </ac:spMkLst>
        </pc:spChg>
        <pc:graphicFrameChg chg="add del">
          <ac:chgData name="Frederic Gabin" userId="d9ea666c-a8e1-4f5a-8b06-7100758ca2c0" providerId="ADAL" clId="{768212C5-DA5B-47B5-9273-68CFE210BC6A}" dt="2020-03-11T10:57:05.029" v="789"/>
          <ac:graphicFrameMkLst>
            <pc:docMk/>
            <pc:sldMk cId="1929683399" sldId="868"/>
            <ac:graphicFrameMk id="2" creationId="{74275F26-2F85-4C8D-96FB-A2F3A91227F1}"/>
          </ac:graphicFrameMkLst>
        </pc:graphicFrameChg>
      </pc:sldChg>
      <pc:sldChg chg="modSp">
        <pc:chgData name="Frederic Gabin" userId="d9ea666c-a8e1-4f5a-8b06-7100758ca2c0" providerId="ADAL" clId="{768212C5-DA5B-47B5-9273-68CFE210BC6A}" dt="2020-03-12T14:32:49.911" v="2256" actId="20577"/>
        <pc:sldMkLst>
          <pc:docMk/>
          <pc:sldMk cId="398410879" sldId="869"/>
        </pc:sldMkLst>
        <pc:spChg chg="mod">
          <ac:chgData name="Frederic Gabin" userId="d9ea666c-a8e1-4f5a-8b06-7100758ca2c0" providerId="ADAL" clId="{768212C5-DA5B-47B5-9273-68CFE210BC6A}" dt="2020-03-12T14:32:49.911" v="2256" actId="20577"/>
          <ac:spMkLst>
            <pc:docMk/>
            <pc:sldMk cId="398410879" sldId="869"/>
            <ac:spMk id="25602" creationId="{96DB7BD0-FBB1-4897-A50C-572440DCAF5C}"/>
          </ac:spMkLst>
        </pc:spChg>
        <pc:spChg chg="mod">
          <ac:chgData name="Frederic Gabin" userId="d9ea666c-a8e1-4f5a-8b06-7100758ca2c0" providerId="ADAL" clId="{768212C5-DA5B-47B5-9273-68CFE210BC6A}" dt="2020-03-12T14:04:04.450" v="1820" actId="255"/>
          <ac:spMkLst>
            <pc:docMk/>
            <pc:sldMk cId="398410879" sldId="869"/>
            <ac:spMk id="25603" creationId="{5180EAD3-7DCE-440D-AA7F-35981AE83BD8}"/>
          </ac:spMkLst>
        </pc:spChg>
        <pc:graphicFrameChg chg="mod modGraphic">
          <ac:chgData name="Frederic Gabin" userId="d9ea666c-a8e1-4f5a-8b06-7100758ca2c0" providerId="ADAL" clId="{768212C5-DA5B-47B5-9273-68CFE210BC6A}" dt="2020-03-12T14:03:54.342" v="1817" actId="1076"/>
          <ac:graphicFrameMkLst>
            <pc:docMk/>
            <pc:sldMk cId="398410879" sldId="869"/>
            <ac:graphicFrameMk id="5" creationId="{2BAABD49-FB61-47B4-9203-F477B5F8523C}"/>
          </ac:graphicFrameMkLst>
        </pc:graphicFrameChg>
      </pc:sldChg>
      <pc:sldChg chg="modSp">
        <pc:chgData name="Frederic Gabin" userId="d9ea666c-a8e1-4f5a-8b06-7100758ca2c0" providerId="ADAL" clId="{768212C5-DA5B-47B5-9273-68CFE210BC6A}" dt="2020-03-12T14:11:46.085" v="2075" actId="255"/>
        <pc:sldMkLst>
          <pc:docMk/>
          <pc:sldMk cId="3064552542" sldId="870"/>
        </pc:sldMkLst>
        <pc:spChg chg="mod">
          <ac:chgData name="Frederic Gabin" userId="d9ea666c-a8e1-4f5a-8b06-7100758ca2c0" providerId="ADAL" clId="{768212C5-DA5B-47B5-9273-68CFE210BC6A}" dt="2020-03-12T14:11:46.085" v="2075" actId="255"/>
          <ac:spMkLst>
            <pc:docMk/>
            <pc:sldMk cId="3064552542" sldId="870"/>
            <ac:spMk id="25603" creationId="{5180EAD3-7DCE-440D-AA7F-35981AE83BD8}"/>
          </ac:spMkLst>
        </pc:spChg>
        <pc:graphicFrameChg chg="mod modGraphic">
          <ac:chgData name="Frederic Gabin" userId="d9ea666c-a8e1-4f5a-8b06-7100758ca2c0" providerId="ADAL" clId="{768212C5-DA5B-47B5-9273-68CFE210BC6A}" dt="2020-03-12T14:09:10.218" v="2074" actId="14100"/>
          <ac:graphicFrameMkLst>
            <pc:docMk/>
            <pc:sldMk cId="3064552542" sldId="870"/>
            <ac:graphicFrameMk id="5" creationId="{2BAABD49-FB61-47B4-9203-F477B5F8523C}"/>
          </ac:graphicFrameMkLst>
        </pc:graphicFrameChg>
      </pc:sldChg>
      <pc:sldChg chg="modSp">
        <pc:chgData name="Frederic Gabin" userId="d9ea666c-a8e1-4f5a-8b06-7100758ca2c0" providerId="ADAL" clId="{768212C5-DA5B-47B5-9273-68CFE210BC6A}" dt="2020-03-11T18:01:01.808" v="1105" actId="6549"/>
        <pc:sldMkLst>
          <pc:docMk/>
          <pc:sldMk cId="1642861828" sldId="871"/>
        </pc:sldMkLst>
        <pc:graphicFrameChg chg="mod modGraphic">
          <ac:chgData name="Frederic Gabin" userId="d9ea666c-a8e1-4f5a-8b06-7100758ca2c0" providerId="ADAL" clId="{768212C5-DA5B-47B5-9273-68CFE210BC6A}" dt="2020-03-11T18:01:01.808" v="1105" actId="6549"/>
          <ac:graphicFrameMkLst>
            <pc:docMk/>
            <pc:sldMk cId="1642861828" sldId="871"/>
            <ac:graphicFrameMk id="6" creationId="{4FF02C65-37DF-49C4-A7FE-11315F01B0E2}"/>
          </ac:graphicFrameMkLst>
        </pc:graphicFrameChg>
      </pc:sldChg>
      <pc:sldChg chg="modSp">
        <pc:chgData name="Frederic Gabin" userId="d9ea666c-a8e1-4f5a-8b06-7100758ca2c0" providerId="ADAL" clId="{768212C5-DA5B-47B5-9273-68CFE210BC6A}" dt="2020-03-11T09:50:21.396" v="477" actId="20577"/>
        <pc:sldMkLst>
          <pc:docMk/>
          <pc:sldMk cId="1234489413" sldId="874"/>
        </pc:sldMkLst>
        <pc:spChg chg="mod">
          <ac:chgData name="Frederic Gabin" userId="d9ea666c-a8e1-4f5a-8b06-7100758ca2c0" providerId="ADAL" clId="{768212C5-DA5B-47B5-9273-68CFE210BC6A}" dt="2020-03-11T09:50:21.396" v="477" actId="20577"/>
          <ac:spMkLst>
            <pc:docMk/>
            <pc:sldMk cId="1234489413" sldId="874"/>
            <ac:spMk id="3" creationId="{298A8929-3250-4879-9CBE-D491D6082667}"/>
          </ac:spMkLst>
        </pc:spChg>
        <pc:spChg chg="mod">
          <ac:chgData name="Frederic Gabin" userId="d9ea666c-a8e1-4f5a-8b06-7100758ca2c0" providerId="ADAL" clId="{768212C5-DA5B-47B5-9273-68CFE210BC6A}" dt="2020-03-11T09:47:42.039" v="367" actId="20577"/>
          <ac:spMkLst>
            <pc:docMk/>
            <pc:sldMk cId="1234489413" sldId="874"/>
            <ac:spMk id="10242" creationId="{A0EDA8E9-B981-40FE-A499-5C3A3FF7B430}"/>
          </ac:spMkLst>
        </pc:spChg>
        <pc:graphicFrameChg chg="mod">
          <ac:chgData name="Frederic Gabin" userId="d9ea666c-a8e1-4f5a-8b06-7100758ca2c0" providerId="ADAL" clId="{768212C5-DA5B-47B5-9273-68CFE210BC6A}" dt="2020-03-11T09:46:15.875" v="361" actId="1076"/>
          <ac:graphicFrameMkLst>
            <pc:docMk/>
            <pc:sldMk cId="1234489413" sldId="874"/>
            <ac:graphicFrameMk id="5" creationId="{11F97BA5-BF86-45C1-9006-F8BFC01D5EAA}"/>
          </ac:graphicFrameMkLst>
        </pc:graphicFrameChg>
      </pc:sldChg>
      <pc:sldChg chg="modSp">
        <pc:chgData name="Frederic Gabin" userId="d9ea666c-a8e1-4f5a-8b06-7100758ca2c0" providerId="ADAL" clId="{768212C5-DA5B-47B5-9273-68CFE210BC6A}" dt="2020-03-11T09:49:36.553" v="412"/>
        <pc:sldMkLst>
          <pc:docMk/>
          <pc:sldMk cId="1358608864" sldId="875"/>
        </pc:sldMkLst>
        <pc:spChg chg="mod">
          <ac:chgData name="Frederic Gabin" userId="d9ea666c-a8e1-4f5a-8b06-7100758ca2c0" providerId="ADAL" clId="{768212C5-DA5B-47B5-9273-68CFE210BC6A}" dt="2020-03-11T09:49:36.553" v="412"/>
          <ac:spMkLst>
            <pc:docMk/>
            <pc:sldMk cId="1358608864" sldId="875"/>
            <ac:spMk id="3" creationId="{298A8929-3250-4879-9CBE-D491D6082667}"/>
          </ac:spMkLst>
        </pc:spChg>
        <pc:spChg chg="mod">
          <ac:chgData name="Frederic Gabin" userId="d9ea666c-a8e1-4f5a-8b06-7100758ca2c0" providerId="ADAL" clId="{768212C5-DA5B-47B5-9273-68CFE210BC6A}" dt="2020-03-11T09:47:37.766" v="363" actId="20577"/>
          <ac:spMkLst>
            <pc:docMk/>
            <pc:sldMk cId="1358608864" sldId="875"/>
            <ac:spMk id="10242" creationId="{A0EDA8E9-B981-40FE-A499-5C3A3FF7B430}"/>
          </ac:spMkLst>
        </pc:spChg>
      </pc:sldChg>
      <pc:sldChg chg="modSp">
        <pc:chgData name="Frederic Gabin" userId="d9ea666c-a8e1-4f5a-8b06-7100758ca2c0" providerId="ADAL" clId="{768212C5-DA5B-47B5-9273-68CFE210BC6A}" dt="2020-03-12T14:29:42.792" v="2088" actId="400"/>
        <pc:sldMkLst>
          <pc:docMk/>
          <pc:sldMk cId="323789524" sldId="876"/>
        </pc:sldMkLst>
        <pc:spChg chg="mod">
          <ac:chgData name="Frederic Gabin" userId="d9ea666c-a8e1-4f5a-8b06-7100758ca2c0" providerId="ADAL" clId="{768212C5-DA5B-47B5-9273-68CFE210BC6A}" dt="2020-03-11T09:51:38.653" v="496" actId="6549"/>
          <ac:spMkLst>
            <pc:docMk/>
            <pc:sldMk cId="323789524" sldId="876"/>
            <ac:spMk id="5" creationId="{4F6D345D-8F73-4C85-B245-5534636CFAD7}"/>
          </ac:spMkLst>
        </pc:spChg>
        <pc:spChg chg="mod">
          <ac:chgData name="Frederic Gabin" userId="d9ea666c-a8e1-4f5a-8b06-7100758ca2c0" providerId="ADAL" clId="{768212C5-DA5B-47B5-9273-68CFE210BC6A}" dt="2020-03-11T09:52:52.746" v="524" actId="20577"/>
          <ac:spMkLst>
            <pc:docMk/>
            <pc:sldMk cId="323789524" sldId="876"/>
            <ac:spMk id="13314" creationId="{3EF300B1-AB59-4A0C-B3CF-AE4B76FD58CF}"/>
          </ac:spMkLst>
        </pc:spChg>
        <pc:graphicFrameChg chg="mod modGraphic">
          <ac:chgData name="Frederic Gabin" userId="d9ea666c-a8e1-4f5a-8b06-7100758ca2c0" providerId="ADAL" clId="{768212C5-DA5B-47B5-9273-68CFE210BC6A}" dt="2020-03-12T14:29:42.792" v="2088" actId="400"/>
          <ac:graphicFrameMkLst>
            <pc:docMk/>
            <pc:sldMk cId="323789524" sldId="876"/>
            <ac:graphicFrameMk id="6" creationId="{5FE8BC81-F537-4F10-87A0-47E05952EFB9}"/>
          </ac:graphicFrameMkLst>
        </pc:graphicFrameChg>
      </pc:sldChg>
      <pc:sldChg chg="addSp delSp modSp del">
        <pc:chgData name="Frederic Gabin" userId="d9ea666c-a8e1-4f5a-8b06-7100758ca2c0" providerId="ADAL" clId="{768212C5-DA5B-47B5-9273-68CFE210BC6A}" dt="2020-03-11T10:59:33.512" v="821" actId="2696"/>
        <pc:sldMkLst>
          <pc:docMk/>
          <pc:sldMk cId="504331751" sldId="877"/>
        </pc:sldMkLst>
        <pc:spChg chg="del mod">
          <ac:chgData name="Frederic Gabin" userId="d9ea666c-a8e1-4f5a-8b06-7100758ca2c0" providerId="ADAL" clId="{768212C5-DA5B-47B5-9273-68CFE210BC6A}" dt="2020-03-11T10:56:55.097" v="785"/>
          <ac:spMkLst>
            <pc:docMk/>
            <pc:sldMk cId="504331751" sldId="877"/>
            <ac:spMk id="3" creationId="{F1C2ED87-BF89-48C6-A470-2D4615A16A1F}"/>
          </ac:spMkLst>
        </pc:spChg>
        <pc:spChg chg="add del">
          <ac:chgData name="Frederic Gabin" userId="d9ea666c-a8e1-4f5a-8b06-7100758ca2c0" providerId="ADAL" clId="{768212C5-DA5B-47B5-9273-68CFE210BC6A}" dt="2020-03-11T10:59:13.309" v="815"/>
          <ac:spMkLst>
            <pc:docMk/>
            <pc:sldMk cId="504331751" sldId="877"/>
            <ac:spMk id="4" creationId="{29CE7F50-47ED-4DF4-B4A9-8BB74E87913F}"/>
          </ac:spMkLst>
        </pc:spChg>
        <pc:spChg chg="add mod">
          <ac:chgData name="Frederic Gabin" userId="d9ea666c-a8e1-4f5a-8b06-7100758ca2c0" providerId="ADAL" clId="{768212C5-DA5B-47B5-9273-68CFE210BC6A}" dt="2020-03-11T10:59:29.013" v="819"/>
          <ac:spMkLst>
            <pc:docMk/>
            <pc:sldMk cId="504331751" sldId="877"/>
            <ac:spMk id="5" creationId="{56F42A18-7AA1-43DF-A915-22261C460EB4}"/>
          </ac:spMkLst>
        </pc:spChg>
        <pc:graphicFrameChg chg="add del mod modGraphic">
          <ac:chgData name="Frederic Gabin" userId="d9ea666c-a8e1-4f5a-8b06-7100758ca2c0" providerId="ADAL" clId="{768212C5-DA5B-47B5-9273-68CFE210BC6A}" dt="2020-03-11T10:59:29.013" v="819"/>
          <ac:graphicFrameMkLst>
            <pc:docMk/>
            <pc:sldMk cId="504331751" sldId="877"/>
            <ac:graphicFrameMk id="2" creationId="{24BA2919-5BFA-49CD-8C9F-5C592711F122}"/>
          </ac:graphicFrameMkLst>
        </pc:graphicFrameChg>
        <pc:graphicFrameChg chg="del">
          <ac:chgData name="Frederic Gabin" userId="d9ea666c-a8e1-4f5a-8b06-7100758ca2c0" providerId="ADAL" clId="{768212C5-DA5B-47B5-9273-68CFE210BC6A}" dt="2020-03-11T10:55:30.043" v="763" actId="478"/>
          <ac:graphicFrameMkLst>
            <pc:docMk/>
            <pc:sldMk cId="504331751" sldId="877"/>
            <ac:graphicFrameMk id="6" creationId="{F65A7BE1-3196-42FB-8F28-2BEAED36BDB1}"/>
          </ac:graphicFrameMkLst>
        </pc:graphicFrameChg>
      </pc:sldChg>
      <pc:sldChg chg="modSp">
        <pc:chgData name="Frederic Gabin" userId="d9ea666c-a8e1-4f5a-8b06-7100758ca2c0" providerId="ADAL" clId="{768212C5-DA5B-47B5-9273-68CFE210BC6A}" dt="2020-03-12T14:33:03.261" v="2259"/>
        <pc:sldMkLst>
          <pc:docMk/>
          <pc:sldMk cId="3335626170" sldId="878"/>
        </pc:sldMkLst>
        <pc:spChg chg="mod">
          <ac:chgData name="Frederic Gabin" userId="d9ea666c-a8e1-4f5a-8b06-7100758ca2c0" providerId="ADAL" clId="{768212C5-DA5B-47B5-9273-68CFE210BC6A}" dt="2020-03-12T14:33:03.261" v="2259"/>
          <ac:spMkLst>
            <pc:docMk/>
            <pc:sldMk cId="3335626170" sldId="878"/>
            <ac:spMk id="25602" creationId="{96DB7BD0-FBB1-4897-A50C-572440DCAF5C}"/>
          </ac:spMkLst>
        </pc:spChg>
        <pc:spChg chg="mod">
          <ac:chgData name="Frederic Gabin" userId="d9ea666c-a8e1-4f5a-8b06-7100758ca2c0" providerId="ADAL" clId="{768212C5-DA5B-47B5-9273-68CFE210BC6A}" dt="2020-03-12T09:02:17.930" v="1433" actId="20577"/>
          <ac:spMkLst>
            <pc:docMk/>
            <pc:sldMk cId="3335626170" sldId="878"/>
            <ac:spMk id="25603" creationId="{5180EAD3-7DCE-440D-AA7F-35981AE83BD8}"/>
          </ac:spMkLst>
        </pc:spChg>
        <pc:graphicFrameChg chg="mod modGraphic">
          <ac:chgData name="Frederic Gabin" userId="d9ea666c-a8e1-4f5a-8b06-7100758ca2c0" providerId="ADAL" clId="{768212C5-DA5B-47B5-9273-68CFE210BC6A}" dt="2020-03-12T08:59:07.950" v="1261"/>
          <ac:graphicFrameMkLst>
            <pc:docMk/>
            <pc:sldMk cId="3335626170" sldId="878"/>
            <ac:graphicFrameMk id="5" creationId="{2BAABD49-FB61-47B4-9203-F477B5F8523C}"/>
          </ac:graphicFrameMkLst>
        </pc:graphicFrameChg>
      </pc:sldChg>
      <pc:sldChg chg="modSp">
        <pc:chgData name="Frederic Gabin" userId="d9ea666c-a8e1-4f5a-8b06-7100758ca2c0" providerId="ADAL" clId="{768212C5-DA5B-47B5-9273-68CFE210BC6A}" dt="2020-03-12T15:05:11.158" v="3133" actId="6549"/>
        <pc:sldMkLst>
          <pc:docMk/>
          <pc:sldMk cId="4000785060" sldId="879"/>
        </pc:sldMkLst>
        <pc:spChg chg="mod">
          <ac:chgData name="Frederic Gabin" userId="d9ea666c-a8e1-4f5a-8b06-7100758ca2c0" providerId="ADAL" clId="{768212C5-DA5B-47B5-9273-68CFE210BC6A}" dt="2020-03-12T15:05:11.158" v="3133" actId="6549"/>
          <ac:spMkLst>
            <pc:docMk/>
            <pc:sldMk cId="4000785060" sldId="879"/>
            <ac:spMk id="25603" creationId="{5180EAD3-7DCE-440D-AA7F-35981AE83BD8}"/>
          </ac:spMkLst>
        </pc:spChg>
        <pc:graphicFrameChg chg="mod modGraphic">
          <ac:chgData name="Frederic Gabin" userId="d9ea666c-a8e1-4f5a-8b06-7100758ca2c0" providerId="ADAL" clId="{768212C5-DA5B-47B5-9273-68CFE210BC6A}" dt="2020-03-12T15:01:06.599" v="2992" actId="20577"/>
          <ac:graphicFrameMkLst>
            <pc:docMk/>
            <pc:sldMk cId="4000785060" sldId="879"/>
            <ac:graphicFrameMk id="5" creationId="{2BAABD49-FB61-47B4-9203-F477B5F8523C}"/>
          </ac:graphicFrameMkLst>
        </pc:graphicFrameChg>
      </pc:sldChg>
      <pc:sldChg chg="del">
        <pc:chgData name="Frederic Gabin" userId="d9ea666c-a8e1-4f5a-8b06-7100758ca2c0" providerId="ADAL" clId="{768212C5-DA5B-47B5-9273-68CFE210BC6A}" dt="2020-03-12T15:14:18.213" v="3576" actId="2696"/>
        <pc:sldMkLst>
          <pc:docMk/>
          <pc:sldMk cId="1069790220" sldId="880"/>
        </pc:sldMkLst>
      </pc:sldChg>
      <pc:sldChg chg="modSp">
        <pc:chgData name="Frederic Gabin" userId="d9ea666c-a8e1-4f5a-8b06-7100758ca2c0" providerId="ADAL" clId="{768212C5-DA5B-47B5-9273-68CFE210BC6A}" dt="2020-03-11T09:56:56.430" v="562" actId="207"/>
        <pc:sldMkLst>
          <pc:docMk/>
          <pc:sldMk cId="1039990223" sldId="881"/>
        </pc:sldMkLst>
        <pc:spChg chg="mod">
          <ac:chgData name="Frederic Gabin" userId="d9ea666c-a8e1-4f5a-8b06-7100758ca2c0" providerId="ADAL" clId="{768212C5-DA5B-47B5-9273-68CFE210BC6A}" dt="2020-03-11T09:53:00.917" v="526" actId="20577"/>
          <ac:spMkLst>
            <pc:docMk/>
            <pc:sldMk cId="1039990223" sldId="881"/>
            <ac:spMk id="5" creationId="{4F6D345D-8F73-4C85-B245-5534636CFAD7}"/>
          </ac:spMkLst>
        </pc:spChg>
        <pc:spChg chg="mod">
          <ac:chgData name="Frederic Gabin" userId="d9ea666c-a8e1-4f5a-8b06-7100758ca2c0" providerId="ADAL" clId="{768212C5-DA5B-47B5-9273-68CFE210BC6A}" dt="2020-03-11T09:52:56.728" v="525" actId="20577"/>
          <ac:spMkLst>
            <pc:docMk/>
            <pc:sldMk cId="1039990223" sldId="881"/>
            <ac:spMk id="13314" creationId="{3EF300B1-AB59-4A0C-B3CF-AE4B76FD58CF}"/>
          </ac:spMkLst>
        </pc:spChg>
        <pc:graphicFrameChg chg="modGraphic">
          <ac:chgData name="Frederic Gabin" userId="d9ea666c-a8e1-4f5a-8b06-7100758ca2c0" providerId="ADAL" clId="{768212C5-DA5B-47B5-9273-68CFE210BC6A}" dt="2020-03-11T09:56:56.430" v="562" actId="207"/>
          <ac:graphicFrameMkLst>
            <pc:docMk/>
            <pc:sldMk cId="1039990223" sldId="881"/>
            <ac:graphicFrameMk id="6" creationId="{5FE8BC81-F537-4F10-87A0-47E05952EFB9}"/>
          </ac:graphicFrameMkLst>
        </pc:graphicFrameChg>
      </pc:sldChg>
      <pc:sldChg chg="modSp add ord">
        <pc:chgData name="Frederic Gabin" userId="d9ea666c-a8e1-4f5a-8b06-7100758ca2c0" providerId="ADAL" clId="{768212C5-DA5B-47B5-9273-68CFE210BC6A}" dt="2020-03-12T15:12:10.607" v="3522" actId="14734"/>
        <pc:sldMkLst>
          <pc:docMk/>
          <pc:sldMk cId="3912433701" sldId="882"/>
        </pc:sldMkLst>
        <pc:spChg chg="mod">
          <ac:chgData name="Frederic Gabin" userId="d9ea666c-a8e1-4f5a-8b06-7100758ca2c0" providerId="ADAL" clId="{768212C5-DA5B-47B5-9273-68CFE210BC6A}" dt="2020-03-11T10:48:35.118" v="725" actId="20577"/>
          <ac:spMkLst>
            <pc:docMk/>
            <pc:sldMk cId="3912433701" sldId="882"/>
            <ac:spMk id="48130" creationId="{20F10244-1502-4B49-9971-204A97D2FD8D}"/>
          </ac:spMkLst>
        </pc:spChg>
        <pc:graphicFrameChg chg="mod modGraphic">
          <ac:chgData name="Frederic Gabin" userId="d9ea666c-a8e1-4f5a-8b06-7100758ca2c0" providerId="ADAL" clId="{768212C5-DA5B-47B5-9273-68CFE210BC6A}" dt="2020-03-12T15:12:10.607" v="3522" actId="14734"/>
          <ac:graphicFrameMkLst>
            <pc:docMk/>
            <pc:sldMk cId="3912433701" sldId="882"/>
            <ac:graphicFrameMk id="27" creationId="{469BCC4C-6CD8-4CDD-B975-B82DF0494913}"/>
          </ac:graphicFrameMkLst>
        </pc:graphicFrameChg>
      </pc:sldChg>
      <pc:sldChg chg="addSp modSp add">
        <pc:chgData name="Frederic Gabin" userId="d9ea666c-a8e1-4f5a-8b06-7100758ca2c0" providerId="ADAL" clId="{768212C5-DA5B-47B5-9273-68CFE210BC6A}" dt="2020-03-12T15:42:13.702" v="3936" actId="14734"/>
        <pc:sldMkLst>
          <pc:docMk/>
          <pc:sldMk cId="2852895357" sldId="883"/>
        </pc:sldMkLst>
        <pc:spChg chg="mod">
          <ac:chgData name="Frederic Gabin" userId="d9ea666c-a8e1-4f5a-8b06-7100758ca2c0" providerId="ADAL" clId="{768212C5-DA5B-47B5-9273-68CFE210BC6A}" dt="2020-03-11T10:59:23.841" v="818" actId="20577"/>
          <ac:spMkLst>
            <pc:docMk/>
            <pc:sldMk cId="2852895357" sldId="883"/>
            <ac:spMk id="3" creationId="{F1C2ED87-BF89-48C6-A470-2D4615A16A1F}"/>
          </ac:spMkLst>
        </pc:spChg>
        <pc:spChg chg="mod">
          <ac:chgData name="Frederic Gabin" userId="d9ea666c-a8e1-4f5a-8b06-7100758ca2c0" providerId="ADAL" clId="{768212C5-DA5B-47B5-9273-68CFE210BC6A}" dt="2020-03-11T10:59:20.845" v="817" actId="20577"/>
          <ac:spMkLst>
            <pc:docMk/>
            <pc:sldMk cId="2852895357" sldId="883"/>
            <ac:spMk id="21506" creationId="{016F4338-2C8B-45C5-BBCB-5CBF0403C383}"/>
          </ac:spMkLst>
        </pc:spChg>
        <pc:graphicFrameChg chg="add modGraphic">
          <ac:chgData name="Frederic Gabin" userId="d9ea666c-a8e1-4f5a-8b06-7100758ca2c0" providerId="ADAL" clId="{768212C5-DA5B-47B5-9273-68CFE210BC6A}" dt="2020-03-12T15:42:13.702" v="3936" actId="14734"/>
          <ac:graphicFrameMkLst>
            <pc:docMk/>
            <pc:sldMk cId="2852895357" sldId="883"/>
            <ac:graphicFrameMk id="4" creationId="{6A32B300-8D20-41A6-B77E-BCAAAF38B079}"/>
          </ac:graphicFrameMkLst>
        </pc:graphicFrameChg>
      </pc:sldChg>
      <pc:sldChg chg="modSp add">
        <pc:chgData name="Frederic Gabin" userId="d9ea666c-a8e1-4f5a-8b06-7100758ca2c0" providerId="ADAL" clId="{768212C5-DA5B-47B5-9273-68CFE210BC6A}" dt="2020-03-12T14:33:07.868" v="2260"/>
        <pc:sldMkLst>
          <pc:docMk/>
          <pc:sldMk cId="3663907052" sldId="884"/>
        </pc:sldMkLst>
        <pc:spChg chg="mod">
          <ac:chgData name="Frederic Gabin" userId="d9ea666c-a8e1-4f5a-8b06-7100758ca2c0" providerId="ADAL" clId="{768212C5-DA5B-47B5-9273-68CFE210BC6A}" dt="2020-03-12T14:33:07.868" v="2260"/>
          <ac:spMkLst>
            <pc:docMk/>
            <pc:sldMk cId="3663907052" sldId="884"/>
            <ac:spMk id="25602" creationId="{96DB7BD0-FBB1-4897-A50C-572440DCAF5C}"/>
          </ac:spMkLst>
        </pc:spChg>
        <pc:spChg chg="mod">
          <ac:chgData name="Frederic Gabin" userId="d9ea666c-a8e1-4f5a-8b06-7100758ca2c0" providerId="ADAL" clId="{768212C5-DA5B-47B5-9273-68CFE210BC6A}" dt="2020-03-12T08:55:20.595" v="1258" actId="20577"/>
          <ac:spMkLst>
            <pc:docMk/>
            <pc:sldMk cId="3663907052" sldId="884"/>
            <ac:spMk id="25603" creationId="{5180EAD3-7DCE-440D-AA7F-35981AE83BD8}"/>
          </ac:spMkLst>
        </pc:spChg>
        <pc:graphicFrameChg chg="mod modGraphic">
          <ac:chgData name="Frederic Gabin" userId="d9ea666c-a8e1-4f5a-8b06-7100758ca2c0" providerId="ADAL" clId="{768212C5-DA5B-47B5-9273-68CFE210BC6A}" dt="2020-03-12T08:53:18.660" v="1151" actId="20577"/>
          <ac:graphicFrameMkLst>
            <pc:docMk/>
            <pc:sldMk cId="3663907052" sldId="884"/>
            <ac:graphicFrameMk id="5" creationId="{2BAABD49-FB61-47B4-9203-F477B5F8523C}"/>
          </ac:graphicFrameMkLst>
        </pc:graphicFrameChg>
      </pc:sldChg>
      <pc:sldChg chg="addSp delSp modSp add">
        <pc:chgData name="Frederic Gabin" userId="d9ea666c-a8e1-4f5a-8b06-7100758ca2c0" providerId="ADAL" clId="{768212C5-DA5B-47B5-9273-68CFE210BC6A}" dt="2020-03-12T14:40:17.436" v="2551" actId="14100"/>
        <pc:sldMkLst>
          <pc:docMk/>
          <pc:sldMk cId="3948960764" sldId="885"/>
        </pc:sldMkLst>
        <pc:spChg chg="mod">
          <ac:chgData name="Frederic Gabin" userId="d9ea666c-a8e1-4f5a-8b06-7100758ca2c0" providerId="ADAL" clId="{768212C5-DA5B-47B5-9273-68CFE210BC6A}" dt="2020-03-12T14:34:52.299" v="2280" actId="5793"/>
          <ac:spMkLst>
            <pc:docMk/>
            <pc:sldMk cId="3948960764" sldId="885"/>
            <ac:spMk id="25602" creationId="{96DB7BD0-FBB1-4897-A50C-572440DCAF5C}"/>
          </ac:spMkLst>
        </pc:spChg>
        <pc:spChg chg="mod">
          <ac:chgData name="Frederic Gabin" userId="d9ea666c-a8e1-4f5a-8b06-7100758ca2c0" providerId="ADAL" clId="{768212C5-DA5B-47B5-9273-68CFE210BC6A}" dt="2020-03-12T14:40:17.436" v="2551" actId="14100"/>
          <ac:spMkLst>
            <pc:docMk/>
            <pc:sldMk cId="3948960764" sldId="885"/>
            <ac:spMk id="25603" creationId="{5180EAD3-7DCE-440D-AA7F-35981AE83BD8}"/>
          </ac:spMkLst>
        </pc:spChg>
        <pc:graphicFrameChg chg="add del">
          <ac:chgData name="Frederic Gabin" userId="d9ea666c-a8e1-4f5a-8b06-7100758ca2c0" providerId="ADAL" clId="{768212C5-DA5B-47B5-9273-68CFE210BC6A}" dt="2020-03-12T14:39:28.137" v="2535" actId="478"/>
          <ac:graphicFrameMkLst>
            <pc:docMk/>
            <pc:sldMk cId="3948960764" sldId="885"/>
            <ac:graphicFrameMk id="2" creationId="{173EC58A-EB12-4B2C-AF64-97FAB37790DC}"/>
          </ac:graphicFrameMkLst>
        </pc:graphicFrameChg>
        <pc:graphicFrameChg chg="mod modGraphic">
          <ac:chgData name="Frederic Gabin" userId="d9ea666c-a8e1-4f5a-8b06-7100758ca2c0" providerId="ADAL" clId="{768212C5-DA5B-47B5-9273-68CFE210BC6A}" dt="2020-03-12T14:40:07.945" v="2550" actId="207"/>
          <ac:graphicFrameMkLst>
            <pc:docMk/>
            <pc:sldMk cId="3948960764" sldId="885"/>
            <ac:graphicFrameMk id="5" creationId="{2BAABD49-FB61-47B4-9203-F477B5F8523C}"/>
          </ac:graphicFrameMkLst>
        </pc:graphicFrameChg>
      </pc:sldChg>
      <pc:sldMasterChg chg="modSp modSldLayout">
        <pc:chgData name="Frederic Gabin" userId="d9ea666c-a8e1-4f5a-8b06-7100758ca2c0" providerId="ADAL" clId="{768212C5-DA5B-47B5-9273-68CFE210BC6A}" dt="2020-03-11T08:50:55.939" v="45" actId="20577"/>
        <pc:sldMasterMkLst>
          <pc:docMk/>
          <pc:sldMasterMk cId="0" sldId="2147483729"/>
        </pc:sldMasterMkLst>
        <pc:spChg chg="mod">
          <ac:chgData name="Frederic Gabin" userId="d9ea666c-a8e1-4f5a-8b06-7100758ca2c0" providerId="ADAL" clId="{768212C5-DA5B-47B5-9273-68CFE210BC6A}" dt="2020-03-11T08:50:51.587" v="43" actId="20577"/>
          <ac:spMkLst>
            <pc:docMk/>
            <pc:sldMasterMk cId="0" sldId="2147483729"/>
            <ac:spMk id="14" creationId="{030DF169-4F9A-4D13-8638-5028A4E3BEAA}"/>
          </ac:spMkLst>
        </pc:spChg>
        <pc:spChg chg="mod">
          <ac:chgData name="Frederic Gabin" userId="d9ea666c-a8e1-4f5a-8b06-7100758ca2c0" providerId="ADAL" clId="{768212C5-DA5B-47B5-9273-68CFE210BC6A}" dt="2020-03-11T08:50:55.939" v="45" actId="20577"/>
          <ac:spMkLst>
            <pc:docMk/>
            <pc:sldMasterMk cId="0" sldId="2147483729"/>
            <ac:spMk id="1032" creationId="{9FBAA978-A6A7-4DCB-B504-0D831B9DD84C}"/>
          </ac:spMkLst>
        </pc:spChg>
        <pc:sldLayoutChg chg="modSp">
          <pc:chgData name="Frederic Gabin" userId="d9ea666c-a8e1-4f5a-8b06-7100758ca2c0" providerId="ADAL" clId="{768212C5-DA5B-47B5-9273-68CFE210BC6A}" dt="2020-03-11T08:50:34.198" v="24" actId="20577"/>
          <pc:sldLayoutMkLst>
            <pc:docMk/>
            <pc:sldMasterMk cId="0" sldId="2147483729"/>
            <pc:sldLayoutMk cId="684747627" sldId="2147483988"/>
          </pc:sldLayoutMkLst>
          <pc:spChg chg="mod">
            <ac:chgData name="Frederic Gabin" userId="d9ea666c-a8e1-4f5a-8b06-7100758ca2c0" providerId="ADAL" clId="{768212C5-DA5B-47B5-9273-68CFE210BC6A}" dt="2020-03-11T08:50:29.282" v="18" actId="20577"/>
            <ac:spMkLst>
              <pc:docMk/>
              <pc:sldMasterMk cId="0" sldId="2147483729"/>
              <pc:sldLayoutMk cId="684747627" sldId="2147483988"/>
              <ac:spMk id="4" creationId="{AB6CF3B8-1087-4EA1-B913-F019DD3E242C}"/>
            </ac:spMkLst>
          </pc:spChg>
          <pc:spChg chg="mod">
            <ac:chgData name="Frederic Gabin" userId="d9ea666c-a8e1-4f5a-8b06-7100758ca2c0" providerId="ADAL" clId="{768212C5-DA5B-47B5-9273-68CFE210BC6A}" dt="2020-03-11T08:50:34.198" v="24" actId="20577"/>
            <ac:spMkLst>
              <pc:docMk/>
              <pc:sldMasterMk cId="0" sldId="2147483729"/>
              <pc:sldLayoutMk cId="684747627" sldId="2147483988"/>
              <ac:spMk id="5" creationId="{95FCF8CD-2C30-4430-B3A5-F165BE96BF3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3/12/2020</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3/12/2020</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#87-e</a:t>
            </a:r>
          </a:p>
          <a:p>
            <a:pPr eaLnBrk="1" hangingPunct="1">
              <a:defRPr/>
            </a:pPr>
            <a:r>
              <a:rPr lang="de-DE" altLang="en-US" sz="1200" b="1" dirty="0">
                <a:latin typeface="Arial "/>
              </a:rPr>
              <a:t>17-20 March 2020</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SP-200032</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SA#87, 17-20 March 2020</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sa/TSG_SA/TSGS_87E_Electronic/Docs/SP-200103.zip" TargetMode="External"/><Relationship Id="rId2" Type="http://schemas.openxmlformats.org/officeDocument/2006/relationships/hyperlink" Target="http://www.3gpp.org/ftp/tsg_sa/TSG_SA/TSGS_87E_Electronic/Docs/SP-200040.zip" TargetMode="External"/><Relationship Id="rId1" Type="http://schemas.openxmlformats.org/officeDocument/2006/relationships/slideLayout" Target="../slideLayouts/slideLayout2.xml"/><Relationship Id="rId4" Type="http://schemas.openxmlformats.org/officeDocument/2006/relationships/hyperlink" Target="http://www.3gpp.org/ftp/tsg_sa/TSG_SA/TSGS_87E_Electronic/Docs/SP-200104.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sa/TSG_SA/TSGS_87E_Electronic/Docs/SP-200103.zip" TargetMode="External"/><Relationship Id="rId2" Type="http://schemas.openxmlformats.org/officeDocument/2006/relationships/hyperlink" Target="http://www.3gpp.org/ftp/tsg_sa/TSG_SA/TSGS_87E_Electronic/Docs/SP-200104.zip" TargetMode="External"/><Relationship Id="rId1" Type="http://schemas.openxmlformats.org/officeDocument/2006/relationships/slideLayout" Target="../slideLayouts/slideLayout2.xml"/><Relationship Id="rId4" Type="http://schemas.openxmlformats.org/officeDocument/2006/relationships/hyperlink" Target="http://www.3gpp.org/ftp/tsg_sa/TSG_SA/TSGS_87E_Electronic/Docs/SP-200105.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331.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464.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39.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0988.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6.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3gpp.org/ftp/tsg_sa/TSG_SA/TSGS_87E_Electronic/Docs/SP-200037.zip" TargetMode="External"/><Relationship Id="rId2" Type="http://schemas.openxmlformats.org/officeDocument/2006/relationships/hyperlink" Target="http://www.3gpp.org/ftp/tsg_sa/TSG_SA/TSGS_87E_Electronic/Docs/SP-200033.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7E_Electronic/Docs/SP-200040.zip" TargetMode="External"/><Relationship Id="rId5" Type="http://schemas.openxmlformats.org/officeDocument/2006/relationships/hyperlink" Target="http://www.3gpp.org/ftp/tsg_sa/TSG_SA/TSGS_87E_Electronic/Docs/SP-200039.zip" TargetMode="External"/><Relationship Id="rId4" Type="http://schemas.openxmlformats.org/officeDocument/2006/relationships/hyperlink" Target="http://www.3gpp.org/ftp/tsg_sa/TSG_SA/TSGS_87E_Electronic/Docs/SP-200038.zip"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3gpp.org/ftp/tsg_sa/TSG_SA/TSGS_87E_Electronic/Docs/SP-200104.zip" TargetMode="External"/><Relationship Id="rId2" Type="http://schemas.openxmlformats.org/officeDocument/2006/relationships/hyperlink" Target="http://www.3gpp.org/ftp/tsg_sa/TSG_SA/TSGS_87E_Electronic/Docs/SP-200103.zip" TargetMode="External"/><Relationship Id="rId1" Type="http://schemas.openxmlformats.org/officeDocument/2006/relationships/slideLayout" Target="../slideLayouts/slideLayout2.xml"/><Relationship Id="rId4" Type="http://schemas.openxmlformats.org/officeDocument/2006/relationships/hyperlink" Target="http://www.3gpp.org/ftp/tsg_sa/TSG_SA/TSGS_87E_Electronic/Docs/SP-200105.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SA#87</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Chairman, Ericsson LM</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2329047"/>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1600" dirty="0"/>
              <a:t>TD SP-200105 CR 26.260-0002 rev 1 Correction of sensitivity calculation for immersive audio playback (Release 15)</a:t>
            </a:r>
          </a:p>
          <a:p>
            <a:pPr lvl="2">
              <a:lnSpc>
                <a:spcPct val="85000"/>
              </a:lnSpc>
              <a:spcBef>
                <a:spcPct val="0"/>
              </a:spcBef>
              <a:defRPr/>
            </a:pPr>
            <a:r>
              <a:rPr lang="en-US" altLang="en-US" sz="1600" dirty="0"/>
              <a:t>Cat. F: Avoids a potential misunderstanding</a:t>
            </a:r>
          </a:p>
          <a:p>
            <a:pPr lvl="2">
              <a:lnSpc>
                <a:spcPct val="85000"/>
              </a:lnSpc>
              <a:spcBef>
                <a:spcPct val="0"/>
              </a:spcBef>
              <a:defRPr/>
            </a:pPr>
            <a:r>
              <a:rPr lang="en-US" altLang="en-US" sz="1600" dirty="0"/>
              <a:t>The calculation of the sensitivity is specified as a difference between decibel values (acoustic output dB value minus digital input dB value). Hence the word “ratio” is replaced by “difference”. The term “</a:t>
            </a:r>
            <a:r>
              <a:rPr lang="en-US" altLang="en-US" sz="1600" dirty="0" err="1"/>
              <a:t>dBFS</a:t>
            </a:r>
            <a:r>
              <a:rPr lang="en-US" altLang="en-US" sz="1600" dirty="0"/>
              <a:t>” is defined. This is important as two different definitions are used in the industry.</a:t>
            </a:r>
          </a:p>
          <a:p>
            <a:pPr lvl="2">
              <a:lnSpc>
                <a:spcPct val="85000"/>
              </a:lnSpc>
              <a:spcBef>
                <a:spcPct val="0"/>
              </a:spcBef>
              <a:defRPr/>
            </a:pPr>
            <a:endParaRPr lang="en-US" altLang="en-US" sz="16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400" dirty="0"/>
              <a:t>5GMSA (5G Media Streaming Architecture)</a:t>
            </a:r>
          </a:p>
          <a:p>
            <a:pPr lvl="1">
              <a:lnSpc>
                <a:spcPct val="85000"/>
              </a:lnSpc>
              <a:spcBef>
                <a:spcPct val="0"/>
              </a:spcBef>
              <a:defRPr/>
            </a:pPr>
            <a:r>
              <a:rPr lang="en-US" sz="1800" b="1" u="sng" dirty="0">
                <a:hlinkClick r:id="rId2"/>
              </a:rPr>
              <a:t>SP-200040</a:t>
            </a:r>
            <a:r>
              <a:rPr lang="en-US" sz="1800" dirty="0"/>
              <a:t> Change Requests (CRs) to TS 26.501 on 5GMSA</a:t>
            </a:r>
          </a:p>
          <a:p>
            <a:pPr lvl="2">
              <a:lnSpc>
                <a:spcPct val="85000"/>
              </a:lnSpc>
              <a:spcBef>
                <a:spcPct val="0"/>
              </a:spcBef>
              <a:defRPr/>
            </a:pPr>
            <a:r>
              <a:rPr lang="en-US" altLang="en-US" sz="1400" dirty="0"/>
              <a:t>CR 26.501-0009 rev 1 Metric collection parameters (Release 16)</a:t>
            </a:r>
          </a:p>
          <a:p>
            <a:pPr lvl="2">
              <a:lnSpc>
                <a:spcPct val="85000"/>
              </a:lnSpc>
              <a:spcBef>
                <a:spcPct val="0"/>
              </a:spcBef>
              <a:defRPr/>
            </a:pPr>
            <a:r>
              <a:rPr lang="en-US" altLang="en-US" sz="1400" dirty="0"/>
              <a:t>CR 26.501-0006 rev 1  on Collaboration Scenarios for 5G Media Streaming (Release 16)</a:t>
            </a:r>
          </a:p>
          <a:p>
            <a:pPr lvl="2">
              <a:lnSpc>
                <a:spcPct val="85000"/>
              </a:lnSpc>
              <a:spcBef>
                <a:spcPct val="0"/>
              </a:spcBef>
              <a:defRPr/>
            </a:pPr>
            <a:r>
              <a:rPr lang="en-US" altLang="en-US" sz="1400" dirty="0"/>
              <a:t>CR 26.501-0007 rev 1 Correction on Provisioning procedures (Clause 5.3) (Release 16)</a:t>
            </a:r>
          </a:p>
          <a:p>
            <a:pPr lvl="2">
              <a:lnSpc>
                <a:spcPct val="85000"/>
              </a:lnSpc>
              <a:spcBef>
                <a:spcPct val="0"/>
              </a:spcBef>
              <a:defRPr/>
            </a:pPr>
            <a:r>
              <a:rPr lang="en-US" altLang="en-US" sz="1400" dirty="0"/>
              <a:t>CR 26.501-0008 rev 1 Corrections and clarifications for Dynamic Policy Procedures (Release 16)</a:t>
            </a:r>
          </a:p>
          <a:p>
            <a:pPr lvl="2">
              <a:lnSpc>
                <a:spcPct val="85000"/>
              </a:lnSpc>
              <a:spcBef>
                <a:spcPct val="0"/>
              </a:spcBef>
              <a:defRPr/>
            </a:pPr>
            <a:r>
              <a:rPr lang="en-US" altLang="en-US" sz="1400" dirty="0"/>
              <a:t>CR 26.501-0005 Correction on downlink media streaming establishment (Release 16)</a:t>
            </a:r>
          </a:p>
          <a:p>
            <a:pPr lvl="2">
              <a:lnSpc>
                <a:spcPct val="85000"/>
              </a:lnSpc>
              <a:spcBef>
                <a:spcPct val="0"/>
              </a:spcBef>
              <a:defRPr/>
            </a:pPr>
            <a:r>
              <a:rPr lang="en-US" altLang="en-US" sz="1400" dirty="0"/>
              <a:t>CR 26.501-0004 rev 1 Triggering conditions for Consumption Reporting (Release 16)</a:t>
            </a:r>
          </a:p>
          <a:p>
            <a:pPr lvl="2">
              <a:lnSpc>
                <a:spcPct val="85000"/>
              </a:lnSpc>
              <a:spcBef>
                <a:spcPct val="0"/>
              </a:spcBef>
              <a:defRPr/>
            </a:pPr>
            <a:r>
              <a:rPr lang="en-US" altLang="en-US" sz="1400" dirty="0"/>
              <a:t>CR 26.501-0010 on UE-internal interfaces (Release 16)</a:t>
            </a:r>
          </a:p>
          <a:p>
            <a:pPr lvl="2">
              <a:lnSpc>
                <a:spcPct val="85000"/>
              </a:lnSpc>
              <a:spcBef>
                <a:spcPct val="0"/>
              </a:spcBef>
              <a:defRPr/>
            </a:pPr>
            <a:r>
              <a:rPr lang="en-US" altLang="en-US" sz="1400" dirty="0"/>
              <a:t>CR 26.501-0012 Network Assistance (Release 16)</a:t>
            </a:r>
          </a:p>
          <a:p>
            <a:pPr lvl="2">
              <a:lnSpc>
                <a:spcPct val="85000"/>
              </a:lnSpc>
              <a:spcBef>
                <a:spcPct val="0"/>
              </a:spcBef>
              <a:defRPr/>
            </a:pPr>
            <a:r>
              <a:rPr lang="en-US" altLang="en-US" sz="1400" dirty="0"/>
              <a:t>CR 26.501-0011 Procedures for Unicast Downlink Streaming with 5GMSd AS interactions (Release 16)</a:t>
            </a:r>
          </a:p>
          <a:p>
            <a:pPr>
              <a:lnSpc>
                <a:spcPct val="85000"/>
              </a:lnSpc>
              <a:spcBef>
                <a:spcPct val="0"/>
              </a:spcBef>
              <a:defRPr/>
            </a:pPr>
            <a:endParaRPr lang="en-US" altLang="en-US" sz="2000" dirty="0"/>
          </a:p>
          <a:p>
            <a:pPr>
              <a:lnSpc>
                <a:spcPct val="85000"/>
              </a:lnSpc>
              <a:spcBef>
                <a:spcPct val="0"/>
              </a:spcBef>
              <a:defRPr/>
            </a:pPr>
            <a:r>
              <a:rPr lang="en-US" altLang="en-US" sz="2000" dirty="0"/>
              <a:t>TEI16 (Technical Enhancements and Improvements)</a:t>
            </a:r>
            <a:endParaRPr lang="en-US" altLang="en-US" sz="1600" dirty="0"/>
          </a:p>
          <a:p>
            <a:pPr lvl="1">
              <a:lnSpc>
                <a:spcPct val="85000"/>
              </a:lnSpc>
              <a:spcBef>
                <a:spcPct val="0"/>
              </a:spcBef>
              <a:defRPr/>
            </a:pPr>
            <a:r>
              <a:rPr lang="fr-FR" sz="1800" b="1" u="sng" dirty="0">
                <a:hlinkClick r:id="rId3"/>
              </a:rPr>
              <a:t>SP-200103</a:t>
            </a:r>
            <a:r>
              <a:rPr lang="fr-FR" sz="1800" dirty="0"/>
              <a:t> </a:t>
            </a:r>
            <a:r>
              <a:rPr lang="en-US" altLang="en-US" sz="1800" dirty="0"/>
              <a:t>CR 26.132-0102 Alternative noise field simulation method for terminal testing (Release 16)</a:t>
            </a:r>
          </a:p>
          <a:p>
            <a:pPr lvl="1">
              <a:lnSpc>
                <a:spcPct val="85000"/>
              </a:lnSpc>
              <a:spcBef>
                <a:spcPct val="0"/>
              </a:spcBef>
              <a:defRPr/>
            </a:pPr>
            <a:endParaRPr lang="en-US" altLang="en-US" sz="1800" dirty="0"/>
          </a:p>
          <a:p>
            <a:pPr>
              <a:lnSpc>
                <a:spcPct val="85000"/>
              </a:lnSpc>
              <a:spcBef>
                <a:spcPct val="0"/>
              </a:spcBef>
              <a:defRPr/>
            </a:pPr>
            <a:r>
              <a:rPr lang="en-US" altLang="en-US" sz="2000" dirty="0"/>
              <a:t>EVS_FCNBE (EVS Floating-point Conformance for Non Bit-Exact)</a:t>
            </a:r>
          </a:p>
          <a:p>
            <a:pPr lvl="1">
              <a:lnSpc>
                <a:spcPct val="85000"/>
              </a:lnSpc>
              <a:spcBef>
                <a:spcPct val="0"/>
              </a:spcBef>
              <a:defRPr/>
            </a:pPr>
            <a:r>
              <a:rPr lang="fr-FR" sz="1800" b="1" u="sng" dirty="0">
                <a:hlinkClick r:id="rId4"/>
              </a:rPr>
              <a:t>SP-200104</a:t>
            </a:r>
            <a:r>
              <a:rPr lang="fr-FR" sz="1800" dirty="0"/>
              <a:t> </a:t>
            </a:r>
            <a:r>
              <a:rPr lang="en-US" altLang="en-US" sz="1800" dirty="0"/>
              <a:t>Change Request on TS 26.44 on Corrections to Floating-Point Conformance Scripts</a:t>
            </a:r>
          </a:p>
        </p:txBody>
      </p:sp>
    </p:spTree>
    <p:extLst>
      <p:ext uri="{BB962C8B-B14F-4D97-AF65-F5344CB8AC3E}">
        <p14:creationId xmlns:p14="http://schemas.microsoft.com/office/powerpoint/2010/main" val="192968339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lvl="1">
              <a:lnSpc>
                <a:spcPct val="85000"/>
              </a:lnSpc>
              <a:spcBef>
                <a:spcPct val="0"/>
              </a:spcBef>
              <a:defRPr/>
            </a:pPr>
            <a:endParaRPr lang="en-US" altLang="en-US" sz="1800" dirty="0"/>
          </a:p>
          <a:p>
            <a:pPr>
              <a:lnSpc>
                <a:spcPct val="85000"/>
              </a:lnSpc>
              <a:spcBef>
                <a:spcPct val="0"/>
              </a:spcBef>
              <a:defRPr/>
            </a:pPr>
            <a:r>
              <a:rPr lang="en-US" altLang="en-US" sz="2000" dirty="0"/>
              <a:t>EVS_FCNBE (EVS Floating-point Conformance for Non Bit-Exact)</a:t>
            </a:r>
          </a:p>
          <a:p>
            <a:pPr lvl="1">
              <a:lnSpc>
                <a:spcPct val="85000"/>
              </a:lnSpc>
              <a:spcBef>
                <a:spcPct val="0"/>
              </a:spcBef>
              <a:defRPr/>
            </a:pPr>
            <a:r>
              <a:rPr lang="fr-FR" sz="2000" b="1" u="sng" dirty="0">
                <a:hlinkClick r:id="rId2"/>
              </a:rPr>
              <a:t>SP-200104</a:t>
            </a:r>
            <a:r>
              <a:rPr lang="fr-FR" sz="2000" dirty="0"/>
              <a:t> </a:t>
            </a:r>
            <a:r>
              <a:rPr lang="en-US" altLang="en-US" sz="2000" dirty="0"/>
              <a:t>Change Request on TS 26.44 on Corrections to Floating-Point Conformance Scripts</a:t>
            </a:r>
          </a:p>
        </p:txBody>
      </p:sp>
      <p:graphicFrame>
        <p:nvGraphicFramePr>
          <p:cNvPr id="4" name="Content Placeholder 1">
            <a:extLst>
              <a:ext uri="{FF2B5EF4-FFF2-40B4-BE49-F238E27FC236}">
                <a16:creationId xmlns:a16="http://schemas.microsoft.com/office/drawing/2014/main" id="{6A32B300-8D20-41A6-B77E-BCAAAF38B079}"/>
              </a:ext>
            </a:extLst>
          </p:cNvPr>
          <p:cNvGraphicFramePr>
            <a:graphicFrameLocks/>
          </p:cNvGraphicFramePr>
          <p:nvPr>
            <p:extLst>
              <p:ext uri="{D42A27DB-BD31-4B8C-83A1-F6EECF244321}">
                <p14:modId xmlns:p14="http://schemas.microsoft.com/office/powerpoint/2010/main" val="3787788500"/>
              </p:ext>
            </p:extLst>
          </p:nvPr>
        </p:nvGraphicFramePr>
        <p:xfrm>
          <a:off x="866775" y="2792730"/>
          <a:ext cx="7200900" cy="1645920"/>
        </p:xfrm>
        <a:graphic>
          <a:graphicData uri="http://schemas.openxmlformats.org/drawingml/2006/table">
            <a:tbl>
              <a:tblPr>
                <a:tableStyleId>{5C22544A-7EE6-4342-B048-85BDC9FD1C3A}</a:tableStyleId>
              </a:tblPr>
              <a:tblGrid>
                <a:gridCol w="908759">
                  <a:extLst>
                    <a:ext uri="{9D8B030D-6E8A-4147-A177-3AD203B41FA5}">
                      <a16:colId xmlns:a16="http://schemas.microsoft.com/office/drawing/2014/main" val="2671869154"/>
                    </a:ext>
                  </a:extLst>
                </a:gridCol>
                <a:gridCol w="2215441">
                  <a:extLst>
                    <a:ext uri="{9D8B030D-6E8A-4147-A177-3AD203B41FA5}">
                      <a16:colId xmlns:a16="http://schemas.microsoft.com/office/drawing/2014/main" val="4015521310"/>
                    </a:ext>
                  </a:extLst>
                </a:gridCol>
                <a:gridCol w="965200">
                  <a:extLst>
                    <a:ext uri="{9D8B030D-6E8A-4147-A177-3AD203B41FA5}">
                      <a16:colId xmlns:a16="http://schemas.microsoft.com/office/drawing/2014/main" val="2316521164"/>
                    </a:ext>
                  </a:extLst>
                </a:gridCol>
                <a:gridCol w="1092200">
                  <a:extLst>
                    <a:ext uri="{9D8B030D-6E8A-4147-A177-3AD203B41FA5}">
                      <a16:colId xmlns:a16="http://schemas.microsoft.com/office/drawing/2014/main" val="2833805977"/>
                    </a:ext>
                  </a:extLst>
                </a:gridCol>
                <a:gridCol w="1092200">
                  <a:extLst>
                    <a:ext uri="{9D8B030D-6E8A-4147-A177-3AD203B41FA5}">
                      <a16:colId xmlns:a16="http://schemas.microsoft.com/office/drawing/2014/main" val="3601702440"/>
                    </a:ext>
                  </a:extLst>
                </a:gridCol>
                <a:gridCol w="927100">
                  <a:extLst>
                    <a:ext uri="{9D8B030D-6E8A-4147-A177-3AD203B41FA5}">
                      <a16:colId xmlns:a16="http://schemas.microsoft.com/office/drawing/2014/main" val="3473018199"/>
                    </a:ext>
                  </a:extLst>
                </a:gridCol>
              </a:tblGrid>
              <a:tr h="259080">
                <a:tc>
                  <a:txBody>
                    <a:bodyPr/>
                    <a:lstStyle/>
                    <a:p>
                      <a:pPr algn="l" fontAlgn="t"/>
                      <a:r>
                        <a:rPr lang="fr-FR" sz="1200" u="sng" strike="noStrike" dirty="0">
                          <a:effectLst/>
                          <a:hlinkClick r:id="rId3"/>
                        </a:rPr>
                        <a:t>SP-200103</a:t>
                      </a:r>
                      <a:endParaRPr lang="fr-FR" sz="12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a:effectLst/>
                        </a:rPr>
                        <a:t>Change Request to TS 26.132 on Alternative noise field simulation method for terminal testing</a:t>
                      </a:r>
                      <a:endParaRPr lang="en-US"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none" strike="noStrike">
                          <a:effectLst/>
                        </a:rPr>
                        <a:t>SA WG4</a:t>
                      </a:r>
                      <a:endParaRPr lang="fr-FR"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sng" strike="noStrike">
                          <a:effectLst/>
                        </a:rPr>
                        <a:t>CR pack</a:t>
                      </a:r>
                      <a:endParaRPr lang="fr-FR"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fr-FR" sz="1200" u="none" strike="noStrike">
                          <a:effectLst/>
                        </a:rPr>
                        <a:t>Approval</a:t>
                      </a:r>
                      <a:endParaRPr lang="fr-FR"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none" strike="noStrike">
                          <a:effectLst/>
                        </a:rPr>
                        <a:t>16.4</a:t>
                      </a:r>
                      <a:endParaRPr lang="fr-FR"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182254307"/>
                  </a:ext>
                </a:extLst>
              </a:tr>
              <a:tr h="259080">
                <a:tc>
                  <a:txBody>
                    <a:bodyPr/>
                    <a:lstStyle/>
                    <a:p>
                      <a:pPr algn="l" fontAlgn="t"/>
                      <a:r>
                        <a:rPr lang="fr-FR" sz="1200" u="sng" strike="noStrike">
                          <a:effectLst/>
                          <a:hlinkClick r:id="rId2"/>
                        </a:rPr>
                        <a:t>SP-200104</a:t>
                      </a:r>
                      <a:endParaRPr lang="fr-FR"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dirty="0">
                          <a:effectLst/>
                        </a:rPr>
                        <a:t>Change Request on TS 26.44 on Corrections to Floating-Point Conformance Scripts</a:t>
                      </a:r>
                      <a:endParaRPr lang="en-US" sz="12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200" u="none" strike="noStrike">
                          <a:effectLst/>
                        </a:rPr>
                        <a:t>SA WG4</a:t>
                      </a:r>
                      <a:endParaRPr lang="fr-FR"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sng" strike="noStrike">
                          <a:effectLst/>
                        </a:rPr>
                        <a:t>CR pack</a:t>
                      </a:r>
                      <a:endParaRPr lang="fr-FR"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fr-FR" sz="1200" u="none" strike="noStrike">
                          <a:effectLst/>
                        </a:rPr>
                        <a:t>Approval</a:t>
                      </a:r>
                      <a:endParaRPr lang="fr-FR"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none" strike="noStrike">
                          <a:effectLst/>
                        </a:rPr>
                        <a:t>16.4</a:t>
                      </a:r>
                      <a:endParaRPr lang="fr-FR" sz="12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543153661"/>
                  </a:ext>
                </a:extLst>
              </a:tr>
              <a:tr h="259080">
                <a:tc>
                  <a:txBody>
                    <a:bodyPr/>
                    <a:lstStyle/>
                    <a:p>
                      <a:pPr algn="l" fontAlgn="t"/>
                      <a:r>
                        <a:rPr lang="fr-FR" sz="1200" u="sng" strike="noStrike">
                          <a:effectLst/>
                          <a:hlinkClick r:id="rId4"/>
                        </a:rPr>
                        <a:t>SP-200105</a:t>
                      </a:r>
                      <a:endParaRPr lang="fr-FR" sz="12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200" u="none" strike="noStrike" dirty="0">
                          <a:effectLst/>
                        </a:rPr>
                        <a:t>Change Request to TS 26.260 on Correction of sensitivity calculation for immersive audio playback</a:t>
                      </a:r>
                      <a:endParaRPr lang="en-US" sz="12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200" u="none" strike="noStrike">
                          <a:effectLst/>
                        </a:rPr>
                        <a:t>SA WG4</a:t>
                      </a:r>
                      <a:endParaRPr lang="fr-FR"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sng" strike="noStrike">
                          <a:effectLst/>
                        </a:rPr>
                        <a:t>CR pack</a:t>
                      </a:r>
                      <a:endParaRPr lang="fr-FR" sz="1200" b="0" i="0" u="sng" strike="noStrike">
                        <a:solidFill>
                          <a:srgbClr val="0070C0"/>
                        </a:solidFill>
                        <a:effectLst/>
                        <a:latin typeface="Arial" panose="020B0604020202020204" pitchFamily="34" charset="0"/>
                      </a:endParaRPr>
                    </a:p>
                  </a:txBody>
                  <a:tcPr marL="0" marR="0" marT="0" marB="0"/>
                </a:tc>
                <a:tc>
                  <a:txBody>
                    <a:bodyPr/>
                    <a:lstStyle/>
                    <a:p>
                      <a:pPr algn="l" fontAlgn="t"/>
                      <a:r>
                        <a:rPr lang="fr-FR" sz="1200" u="none" strike="noStrike">
                          <a:effectLst/>
                        </a:rPr>
                        <a:t>Approval</a:t>
                      </a:r>
                      <a:endParaRPr lang="fr-FR" sz="1200" b="0" i="0" u="none" strike="noStrike">
                        <a:solidFill>
                          <a:srgbClr val="000000"/>
                        </a:solidFill>
                        <a:effectLst/>
                        <a:latin typeface="Arial" panose="020B0604020202020204" pitchFamily="34" charset="0"/>
                      </a:endParaRPr>
                    </a:p>
                  </a:txBody>
                  <a:tcPr marL="0" marR="0" marT="0" marB="0"/>
                </a:tc>
                <a:tc>
                  <a:txBody>
                    <a:bodyPr/>
                    <a:lstStyle/>
                    <a:p>
                      <a:pPr algn="l" fontAlgn="t"/>
                      <a:r>
                        <a:rPr lang="fr-FR" sz="1200" u="none" strike="noStrike" dirty="0">
                          <a:effectLst/>
                        </a:rPr>
                        <a:t>15</a:t>
                      </a:r>
                      <a:endParaRPr lang="fr-FR" sz="12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189810389"/>
                  </a:ext>
                </a:extLst>
              </a:tr>
            </a:tbl>
          </a:graphicData>
        </a:graphic>
      </p:graphicFrame>
    </p:spTree>
    <p:extLst>
      <p:ext uri="{BB962C8B-B14F-4D97-AF65-F5344CB8AC3E}">
        <p14:creationId xmlns:p14="http://schemas.microsoft.com/office/powerpoint/2010/main" val="285289535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1800" dirty="0"/>
              <a:t> Rel-16 Work Items</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CAPIF4xMB (New WID on Usage of CAPIF for </a:t>
            </a:r>
            <a:r>
              <a:rPr lang="en-US" altLang="en-US" sz="1400" dirty="0" err="1">
                <a:solidFill>
                  <a:schemeClr val="bg1">
                    <a:lumMod val="50000"/>
                  </a:schemeClr>
                </a:solidFill>
              </a:rPr>
              <a:t>xMB</a:t>
            </a:r>
            <a:r>
              <a:rPr lang="en-US" altLang="en-US" sz="14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SerInter</a:t>
            </a:r>
            <a:r>
              <a:rPr lang="en-US" altLang="en-US" sz="1400" dirty="0">
                <a:solidFill>
                  <a:schemeClr val="bg1">
                    <a:lumMod val="50000"/>
                  </a:schemeClr>
                </a:solidFill>
              </a:rPr>
              <a:t> (Service Interactivity) – completed at SA#86</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Alt_FX_EVS</a:t>
            </a:r>
            <a:r>
              <a:rPr lang="en-US" altLang="en-US" sz="1400" dirty="0">
                <a:solidFill>
                  <a:schemeClr val="bg1">
                    <a:lumMod val="50000"/>
                  </a:schemeClr>
                </a:solidFill>
              </a:rPr>
              <a:t> (Alternative EVS implementation using updated fixed-point basic operators) – completed at SA#83</a:t>
            </a:r>
          </a:p>
          <a:p>
            <a:pPr marL="400050" eaLnBrk="1" hangingPunct="1">
              <a:lnSpc>
                <a:spcPct val="90000"/>
              </a:lnSpc>
              <a:buFont typeface="Calibri" panose="020F0502020204030204" pitchFamily="34" charset="0"/>
              <a:buAutoNum type="arabicPeriod"/>
            </a:pPr>
            <a:r>
              <a:rPr lang="en-US" altLang="en-US" sz="1400" dirty="0"/>
              <a:t>E_FLUS (Enhancements to Framework for Live Uplink Streaming) –</a:t>
            </a:r>
            <a:r>
              <a:rPr lang="en-US" altLang="en-US" sz="1400" dirty="0">
                <a:solidFill>
                  <a:srgbClr val="FFC000"/>
                </a:solidFill>
              </a:rPr>
              <a:t> exception requested</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E2E_DELAY (Media Handling Aspects of RAN Delay Budget Reporting in MTSI) – completed at SA#84</a:t>
            </a:r>
          </a:p>
          <a:p>
            <a:pPr marL="400050" eaLnBrk="1" hangingPunct="1">
              <a:lnSpc>
                <a:spcPct val="90000"/>
              </a:lnSpc>
              <a:buFont typeface="Calibri" panose="020F0502020204030204" pitchFamily="34" charset="0"/>
              <a:buAutoNum type="arabicPeriod"/>
            </a:pPr>
            <a:r>
              <a:rPr lang="en-US" altLang="en-US" sz="1400" dirty="0"/>
              <a:t>5G_MEDIA_MTSI_ext (Media Handling Extensions for 5G Conversational Services) – </a:t>
            </a:r>
            <a:r>
              <a:rPr lang="en-US" altLang="en-US" sz="1400" dirty="0">
                <a:solidFill>
                  <a:srgbClr val="00B050"/>
                </a:solidFill>
              </a:rPr>
              <a:t>complete !</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CHEM (Coverage and Handoff Enhancements for Multimedia) – completed at SA#85</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MC_XMB (</a:t>
            </a:r>
            <a:r>
              <a:rPr lang="en-US" altLang="en-US" sz="1400" dirty="0" err="1">
                <a:solidFill>
                  <a:schemeClr val="bg1">
                    <a:lumMod val="50000"/>
                  </a:schemeClr>
                </a:solidFill>
              </a:rPr>
              <a:t>MCData</a:t>
            </a:r>
            <a:r>
              <a:rPr lang="en-US" altLang="en-US" sz="1400" dirty="0">
                <a:solidFill>
                  <a:schemeClr val="bg1">
                    <a:lumMod val="50000"/>
                  </a:schemeClr>
                </a:solidFill>
              </a:rPr>
              <a:t> File Distribution support over </a:t>
            </a:r>
            <a:r>
              <a:rPr lang="en-US" altLang="en-US" sz="1400" dirty="0" err="1">
                <a:solidFill>
                  <a:schemeClr val="bg1">
                    <a:lumMod val="50000"/>
                  </a:schemeClr>
                </a:solidFill>
              </a:rPr>
              <a:t>xMB</a:t>
            </a:r>
            <a:r>
              <a:rPr lang="en-US" altLang="en-US" sz="1400" dirty="0">
                <a:solidFill>
                  <a:schemeClr val="bg1">
                    <a:lumMod val="50000"/>
                  </a:schemeClr>
                </a:solidFill>
              </a:rPr>
              <a:t>)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5GMSA (5G Media streaming architecture)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EVS_FCNBE (EVS Floating-point Conformance for Non Bit-Exact) – completed at SA#86</a:t>
            </a:r>
          </a:p>
          <a:p>
            <a:pPr marL="400050" eaLnBrk="1" hangingPunct="1">
              <a:lnSpc>
                <a:spcPct val="90000"/>
              </a:lnSpc>
              <a:buFont typeface="Calibri" panose="020F0502020204030204" pitchFamily="34" charset="0"/>
              <a:buAutoNum type="arabicPeriod"/>
            </a:pPr>
            <a:r>
              <a:rPr lang="en-US" altLang="en-US" sz="1400" dirty="0" err="1"/>
              <a:t>VRQoE</a:t>
            </a:r>
            <a:r>
              <a:rPr lang="en-US" altLang="en-US" sz="1400" dirty="0"/>
              <a:t> (VR </a:t>
            </a:r>
            <a:r>
              <a:rPr lang="en-US" altLang="en-US" sz="1400" dirty="0" err="1"/>
              <a:t>QoE</a:t>
            </a:r>
            <a:r>
              <a:rPr lang="en-US" altLang="en-US" sz="1400" dirty="0"/>
              <a:t> metrics) – </a:t>
            </a:r>
            <a:r>
              <a:rPr lang="en-US" altLang="en-US" sz="1400" dirty="0">
                <a:solidFill>
                  <a:srgbClr val="00B050"/>
                </a:solidFill>
              </a:rPr>
              <a:t>complete !</a:t>
            </a:r>
            <a:endParaRPr lang="en-US" altLang="en-US" sz="1400" dirty="0"/>
          </a:p>
          <a:p>
            <a:pPr marL="400050" eaLnBrk="1" hangingPunct="1">
              <a:lnSpc>
                <a:spcPct val="90000"/>
              </a:lnSpc>
              <a:buFont typeface="Calibri" panose="020F0502020204030204" pitchFamily="34" charset="0"/>
              <a:buAutoNum type="arabicPeriod"/>
            </a:pPr>
            <a:r>
              <a:rPr lang="en-US" altLang="en-US" sz="1400" dirty="0"/>
              <a:t>5GMS3 (</a:t>
            </a:r>
            <a:r>
              <a:rPr lang="en-US" sz="1400" dirty="0"/>
              <a:t>5G Media Streaming stage 3</a:t>
            </a:r>
            <a:r>
              <a:rPr lang="en-US" altLang="en-US" sz="1400" dirty="0"/>
              <a:t>) - </a:t>
            </a:r>
            <a:r>
              <a:rPr lang="en-US" altLang="en-US" sz="1400" dirty="0">
                <a:solidFill>
                  <a:srgbClr val="FFC000"/>
                </a:solidFill>
              </a:rPr>
              <a:t>exception requested</a:t>
            </a:r>
            <a:endParaRPr lang="en-US" altLang="en-US" sz="1400" dirty="0"/>
          </a:p>
          <a:p>
            <a:pPr marL="400050" eaLnBrk="1" hangingPunct="1">
              <a:lnSpc>
                <a:spcPct val="90000"/>
              </a:lnSpc>
              <a:buFont typeface="Calibri" panose="020F0502020204030204" pitchFamily="34" charset="0"/>
              <a:buAutoNum type="arabicPeriod"/>
            </a:pPr>
            <a:r>
              <a:rPr lang="en-GB" sz="1400" dirty="0" err="1"/>
              <a:t>RTCPVer</a:t>
            </a:r>
            <a:r>
              <a:rPr lang="en-US" altLang="en-US" sz="1400" dirty="0"/>
              <a:t> (</a:t>
            </a:r>
            <a:r>
              <a:rPr lang="en-GB" sz="1400" dirty="0"/>
              <a:t>RTP/RTCP Verification for Real-Time Services</a:t>
            </a:r>
            <a:r>
              <a:rPr lang="en-US" altLang="en-US" sz="1400" dirty="0"/>
              <a:t>) – </a:t>
            </a:r>
            <a:r>
              <a:rPr lang="en-US" altLang="en-US" sz="1400" dirty="0">
                <a:solidFill>
                  <a:srgbClr val="00B050"/>
                </a:solidFill>
              </a:rPr>
              <a:t>complete !</a:t>
            </a:r>
          </a:p>
          <a:p>
            <a:pPr marL="400050" eaLnBrk="1" hangingPunct="1">
              <a:lnSpc>
                <a:spcPct val="90000"/>
              </a:lnSpc>
              <a:buFont typeface="Calibri" panose="020F0502020204030204" pitchFamily="34" charset="0"/>
              <a:buAutoNum type="arabicPeriod"/>
            </a:pPr>
            <a:r>
              <a:rPr lang="en-US" altLang="en-US" sz="1400" dirty="0"/>
              <a:t>DAHOE (Support of Hybrid DASH/HLS over </a:t>
            </a:r>
            <a:r>
              <a:rPr lang="en-US" altLang="en-US" sz="1400" dirty="0" err="1"/>
              <a:t>eMBMS</a:t>
            </a:r>
            <a:r>
              <a:rPr lang="en-US" altLang="en-US" sz="1400" dirty="0"/>
              <a:t>) – </a:t>
            </a:r>
            <a:r>
              <a:rPr lang="en-US" altLang="en-US" sz="1400" dirty="0">
                <a:solidFill>
                  <a:srgbClr val="00B050"/>
                </a:solidFill>
              </a:rPr>
              <a:t>complete !</a:t>
            </a:r>
          </a:p>
          <a:p>
            <a:pPr marL="400050" eaLnBrk="1" hangingPunct="1">
              <a:lnSpc>
                <a:spcPct val="90000"/>
              </a:lnSpc>
              <a:buFont typeface="Calibri" panose="020F0502020204030204" pitchFamily="34" charset="0"/>
              <a:buAutoNum type="arabicPeriod"/>
            </a:pPr>
            <a:r>
              <a:rPr lang="en-US" altLang="en-US" sz="1400" dirty="0" err="1"/>
              <a:t>ANTeM</a:t>
            </a:r>
            <a:r>
              <a:rPr lang="en-US" altLang="en-US" sz="1400" dirty="0"/>
              <a:t> (Ambient noise test methodology for evaluation of acoustic UE performance) – </a:t>
            </a:r>
            <a:r>
              <a:rPr lang="en-US" altLang="en-US" sz="1400" dirty="0">
                <a:solidFill>
                  <a:srgbClr val="00B050"/>
                </a:solidFill>
              </a:rPr>
              <a:t>New and complete !</a:t>
            </a:r>
          </a:p>
          <a:p>
            <a:pPr marL="400050" eaLnBrk="1" hangingPunct="1">
              <a:lnSpc>
                <a:spcPct val="90000"/>
              </a:lnSpc>
              <a:buFont typeface="Calibri" panose="020F0502020204030204" pitchFamily="34" charset="0"/>
              <a:buAutoNum type="arabicPeriod"/>
            </a:pPr>
            <a:r>
              <a:rPr lang="en-US" altLang="en-US" sz="1400" dirty="0"/>
              <a:t>TEI16 (Technical Enhancements and Improvements Rel-16 )</a:t>
            </a:r>
          </a:p>
          <a:p>
            <a:pPr marL="457200" lvl="1" indent="0" eaLnBrk="1" hangingPunct="1">
              <a:lnSpc>
                <a:spcPct val="90000"/>
              </a:lnSpc>
              <a:buNone/>
            </a:pPr>
            <a:endParaRPr lang="en-US" altLang="en-US" sz="1100" dirty="0"/>
          </a:p>
        </p:txBody>
      </p:sp>
    </p:spTree>
    <p:extLst>
      <p:ext uri="{BB962C8B-B14F-4D97-AF65-F5344CB8AC3E}">
        <p14:creationId xmlns:p14="http://schemas.microsoft.com/office/powerpoint/2010/main" val="168592682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E_FLUS (Enhancements to Framework for Live Uplink Streaming)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Specify means to leverage existing interfaces and contribute to evolving 5G interfaces; Specify the necessary control plane functionality to support downstream media distribution; Define or leverage definitions of network-based media processing functions (e.g., video stitching, media transcoding and content reformatting), and enablers (e.g. network APIs); Define 3GPP media codec profile(s) for FLUS services </a:t>
            </a:r>
          </a:p>
          <a:p>
            <a:pPr>
              <a:lnSpc>
                <a:spcPct val="90000"/>
              </a:lnSpc>
              <a:spcBef>
                <a:spcPts val="1200"/>
              </a:spcBef>
            </a:pPr>
            <a:r>
              <a:rPr lang="en-US" altLang="en-US" sz="1600" dirty="0"/>
              <a:t>Since SA#86, at SA4#107,</a:t>
            </a:r>
          </a:p>
          <a:p>
            <a:pPr lvl="1">
              <a:lnSpc>
                <a:spcPct val="90000"/>
              </a:lnSpc>
              <a:spcBef>
                <a:spcPts val="1200"/>
              </a:spcBef>
            </a:pPr>
            <a:r>
              <a:rPr lang="en-US" altLang="en-US" sz="1200" dirty="0"/>
              <a:t>CRs to TS 26.238 were agreed on Uplink streaming removal of deprecated clauses and on NBMP Use in FLUS (Release 16).</a:t>
            </a:r>
          </a:p>
          <a:p>
            <a:pPr lvl="1">
              <a:lnSpc>
                <a:spcPct val="90000"/>
              </a:lnSpc>
              <a:spcBef>
                <a:spcPts val="1200"/>
              </a:spcBef>
            </a:pPr>
            <a:r>
              <a:rPr lang="en-US" altLang="en-US" sz="1200" dirty="0"/>
              <a:t>An exception sheet was agreed to complete the feature within Rel-16: Specification of RESTful APIs for the interaction between functional entities including resources, properties and methods, definition of 3GPP media codec profiles, and intended alignment in architecture and stage 3 functionality with the 5GMS3 work item such as network assistance functionality and 3GPP media codec profiles associated with uplink streaming services.</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27825288"/>
              </p:ext>
            </p:extLst>
          </p:nvPr>
        </p:nvGraphicFramePr>
        <p:xfrm>
          <a:off x="590550" y="5207414"/>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85% -&gt; </a:t>
                      </a:r>
                      <a:r>
                        <a:rPr lang="en-GB" sz="1000" b="0" kern="1200" noProof="0" dirty="0">
                          <a:solidFill>
                            <a:srgbClr val="0000FF"/>
                          </a:solidFill>
                          <a:latin typeface="Arial "/>
                          <a:ea typeface="+mn-ea"/>
                          <a:cs typeface="Arial" panose="020B0604020202020204"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 </a:t>
                      </a:r>
                      <a:r>
                        <a:rPr lang="en-GB" sz="1000" b="0" kern="1200" dirty="0">
                          <a:solidFill>
                            <a:srgbClr val="0000FF"/>
                          </a:solidFill>
                          <a:latin typeface="Arial "/>
                          <a:ea typeface="+mn-ea"/>
                          <a:cs typeface="Arial" panose="020B0604020202020204" pitchFamily="34" charset="0"/>
                        </a:rPr>
                        <a:t>-&gt; SA#88</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SP-200037: CRs to TS 26.238 on E_FLUS for Uplink Streaming and NBMP Use in FLUS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SP-200044: E_FLUS exception request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5G_MEDIA_MTSI_ext (Media Handling Extensions for 5G Conversational Services) </a:t>
            </a:r>
            <a:r>
              <a:rPr lang="en-GB" sz="2800" kern="1200" dirty="0">
                <a:solidFill>
                  <a:srgbClr val="00CC66"/>
                </a:solidFill>
                <a:latin typeface="Arial" panose="020B0604020202020204" pitchFamily="34" charset="0"/>
                <a:cs typeface="Arial" panose="020B0604020202020204" pitchFamily="34" charset="0"/>
              </a:rPr>
              <a:t>Completed !</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336675"/>
            <a:ext cx="8388350" cy="4176713"/>
          </a:xfrm>
        </p:spPr>
        <p:txBody>
          <a:bodyPr/>
          <a:lstStyle/>
          <a:p>
            <a:pPr>
              <a:spcBef>
                <a:spcPts val="600"/>
              </a:spcBef>
              <a:defRPr/>
            </a:pPr>
            <a:r>
              <a:rPr lang="en-US" altLang="en-US" sz="1600" dirty="0"/>
              <a:t>The objective of this Work Item is to specify the media handling aspects of 5G conversational services:</a:t>
            </a:r>
          </a:p>
          <a:p>
            <a:pPr lvl="1">
              <a:spcBef>
                <a:spcPts val="600"/>
              </a:spcBef>
              <a:defRPr/>
            </a:pPr>
            <a:r>
              <a:rPr lang="en-US" altLang="en-US" sz="1200" dirty="0"/>
              <a:t>Recommend support for speech and video adaptation capabilities; </a:t>
            </a:r>
          </a:p>
          <a:p>
            <a:pPr lvl="1">
              <a:spcBef>
                <a:spcPts val="600"/>
              </a:spcBef>
              <a:defRPr/>
            </a:pPr>
            <a:r>
              <a:rPr lang="en-US" altLang="en-US" sz="1200" dirty="0"/>
              <a:t>For 5G NR access, enable support for media handling with NR access, including that for speech and video;</a:t>
            </a:r>
          </a:p>
          <a:p>
            <a:pPr lvl="1">
              <a:spcBef>
                <a:spcPts val="600"/>
              </a:spcBef>
              <a:defRPr/>
            </a:pPr>
            <a:r>
              <a:rPr lang="en-US" altLang="en-US" sz="1200" dirty="0"/>
              <a:t>Define MTSI client profiles with a corresponding set of mandatory codec and potentially other media handling capabilities to address the needs and constraints of different terminal categories (e.g. IoT, wearables) related to different 5G verticals.</a:t>
            </a:r>
          </a:p>
          <a:p>
            <a:pPr>
              <a:lnSpc>
                <a:spcPct val="90000"/>
              </a:lnSpc>
              <a:spcBef>
                <a:spcPts val="1200"/>
              </a:spcBef>
            </a:pPr>
            <a:r>
              <a:rPr lang="en-US" altLang="en-US" sz="1600" dirty="0"/>
              <a:t>Since SA#86,  at SA4#107</a:t>
            </a:r>
          </a:p>
          <a:p>
            <a:pPr lvl="1">
              <a:lnSpc>
                <a:spcPct val="90000"/>
              </a:lnSpc>
              <a:spcBef>
                <a:spcPts val="1200"/>
              </a:spcBef>
            </a:pPr>
            <a:r>
              <a:rPr lang="en-US" altLang="en-US" sz="1200" dirty="0"/>
              <a:t>Two CRs were agreed that complete the feature: CR to TS 26.114 on Addition of MTSI Data Channel Media (Release 16) and CR to TS 26.223 on Alignment with MTSI on IMS Data Channel Support (Release 16).</a:t>
            </a:r>
          </a:p>
          <a:p>
            <a:pPr lvl="1">
              <a:lnSpc>
                <a:spcPct val="90000"/>
              </a:lnSpc>
              <a:spcBef>
                <a:spcPts val="1200"/>
              </a:spcBef>
            </a:pPr>
            <a:r>
              <a:rPr lang="en-US" altLang="en-US" sz="1200" dirty="0"/>
              <a:t>The Work Item summary was endorsed.</a:t>
            </a:r>
          </a:p>
          <a:p>
            <a:pPr>
              <a:lnSpc>
                <a:spcPct val="90000"/>
              </a:lnSpc>
              <a:spcBef>
                <a:spcPts val="1200"/>
              </a:spcBef>
            </a:pPr>
            <a:r>
              <a:rPr lang="en-US" altLang="en-US" sz="1600" dirty="0"/>
              <a:t>WID: </a:t>
            </a:r>
            <a:r>
              <a:rPr lang="fr-FR" sz="1600" b="1" u="sng" dirty="0">
                <a:cs typeface="Arial" panose="020B0604020202020204" pitchFamily="34" charset="0"/>
                <a:hlinkClick r:id="rId2"/>
              </a:rPr>
              <a:t>SP-190640</a:t>
            </a:r>
            <a:r>
              <a:rPr lang="fr-FR" sz="1600" dirty="0">
                <a:cs typeface="Arial" panose="020B0604020202020204" pitchFamily="34" charset="0"/>
              </a:rPr>
              <a:t> </a:t>
            </a:r>
            <a:endParaRPr lang="en-US" altLang="en-US" sz="1600" dirty="0">
              <a:cs typeface="Arial" panose="020B0604020202020204" pitchFamily="34" charset="0"/>
            </a:endParaRPr>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74564066"/>
              </p:ext>
            </p:extLst>
          </p:nvPr>
        </p:nvGraphicFramePr>
        <p:xfrm>
          <a:off x="599427" y="4744045"/>
          <a:ext cx="7810500" cy="110641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091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86253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a:t>
                      </a:r>
                      <a:r>
                        <a:rPr lang="en-GB" sz="1000" b="0" kern="1200" noProof="0" dirty="0">
                          <a:solidFill>
                            <a:srgbClr val="0000FF"/>
                          </a:solidFill>
                          <a:latin typeface="Arial" panose="020B0604020202020204" pitchFamily="34" charset="0"/>
                          <a:ea typeface="+mn-ea"/>
                          <a:cs typeface="Arial" panose="020B0604020202020204" pitchFamily="34" charset="0"/>
                        </a:rPr>
                        <a:t> 100%</a:t>
                      </a:r>
                    </a:p>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CC66"/>
                          </a:solidFill>
                          <a:latin typeface="Arial" panose="020B0604020202020204" pitchFamily="34" charset="0"/>
                          <a:ea typeface="+mn-ea"/>
                          <a:cs typeface="Arial" panose="020B0604020202020204"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SP-200033: CRs to TS 26.114 and  26.223 on Addition and alignment of MTSI Data Channel Support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4036347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err="1"/>
              <a:t>VRQoE</a:t>
            </a:r>
            <a:r>
              <a:rPr lang="en-US" altLang="en-US" sz="2800" dirty="0"/>
              <a:t> (VR </a:t>
            </a:r>
            <a:r>
              <a:rPr lang="en-US" altLang="en-US" sz="2800" dirty="0" err="1"/>
              <a:t>QoE</a:t>
            </a:r>
            <a:r>
              <a:rPr lang="en-US" altLang="en-US" sz="2800" dirty="0"/>
              <a:t> metrics) </a:t>
            </a:r>
            <a:r>
              <a:rPr lang="en-GB" sz="2800" kern="1200" dirty="0">
                <a:solidFill>
                  <a:srgbClr val="00CC66"/>
                </a:solidFill>
                <a:latin typeface="Arial" panose="020B0604020202020204" pitchFamily="34" charset="0"/>
                <a:cs typeface="Arial" panose="020B0604020202020204" pitchFamily="34" charset="0"/>
              </a:rPr>
              <a:t>Completed !</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4137534"/>
          </a:xfrm>
        </p:spPr>
        <p:txBody>
          <a:bodyPr/>
          <a:lstStyle/>
          <a:p>
            <a:pPr>
              <a:spcBef>
                <a:spcPts val="600"/>
              </a:spcBef>
              <a:defRPr/>
            </a:pPr>
            <a:r>
              <a:rPr lang="en-US" sz="1600" dirty="0"/>
              <a:t>Objectives: add the following VR </a:t>
            </a:r>
            <a:r>
              <a:rPr lang="en-US" sz="1600" dirty="0" err="1"/>
              <a:t>QoE</a:t>
            </a:r>
            <a:r>
              <a:rPr lang="en-US" sz="1600" dirty="0"/>
              <a:t>-related metrics functionality to 3GPP specifications: </a:t>
            </a:r>
          </a:p>
          <a:p>
            <a:pPr lvl="1">
              <a:spcBef>
                <a:spcPts val="600"/>
              </a:spcBef>
              <a:defRPr/>
            </a:pPr>
            <a:r>
              <a:rPr lang="en-US" sz="1400" dirty="0"/>
              <a:t>Defined VR metrics observation points within the VR Client Reference Model in TS 26.118.</a:t>
            </a:r>
          </a:p>
          <a:p>
            <a:pPr lvl="1">
              <a:spcBef>
                <a:spcPts val="600"/>
              </a:spcBef>
              <a:defRPr/>
            </a:pPr>
            <a:r>
              <a:rPr lang="en-US" sz="1400" dirty="0"/>
              <a:t>Metrics describing the characteristics of the VR device, such as resolution, Field of view (</a:t>
            </a:r>
            <a:r>
              <a:rPr lang="en-US" sz="1400" dirty="0" err="1"/>
              <a:t>FoV</a:t>
            </a:r>
            <a:r>
              <a:rPr lang="en-US" sz="1400" dirty="0"/>
              <a:t>) etc.</a:t>
            </a:r>
          </a:p>
          <a:p>
            <a:pPr lvl="1">
              <a:spcBef>
                <a:spcPts val="600"/>
              </a:spcBef>
              <a:defRPr/>
            </a:pPr>
            <a:r>
              <a:rPr lang="en-US" sz="1400" dirty="0"/>
              <a:t>Metrics describing the interaction delay, related to the time between head movements and update of the visible content.</a:t>
            </a:r>
          </a:p>
          <a:p>
            <a:pPr lvl="1">
              <a:spcBef>
                <a:spcPts val="600"/>
              </a:spcBef>
              <a:defRPr/>
            </a:pPr>
            <a:r>
              <a:rPr lang="en-US" sz="1400" dirty="0"/>
              <a:t>Extensions to the DASH Metrics configuration and reporting to support the new metrics.</a:t>
            </a:r>
          </a:p>
          <a:p>
            <a:pPr>
              <a:lnSpc>
                <a:spcPct val="90000"/>
              </a:lnSpc>
              <a:spcBef>
                <a:spcPts val="1200"/>
              </a:spcBef>
            </a:pPr>
            <a:r>
              <a:rPr lang="en-US" altLang="en-US" sz="1600" dirty="0"/>
              <a:t>Since SA#86, at SA4#107</a:t>
            </a:r>
          </a:p>
          <a:p>
            <a:pPr lvl="1">
              <a:lnSpc>
                <a:spcPct val="90000"/>
              </a:lnSpc>
              <a:spcBef>
                <a:spcPts val="1200"/>
              </a:spcBef>
            </a:pPr>
            <a:r>
              <a:rPr lang="en-US" altLang="en-US" sz="1400" dirty="0"/>
              <a:t>CRs were agreed that complete the work: CR to TS 26.118 on New VR metrics clause (Release 16) and CR to TS 26.234 on PSS VR metrics support (Release 16).</a:t>
            </a:r>
          </a:p>
          <a:p>
            <a:pPr lvl="1">
              <a:lnSpc>
                <a:spcPct val="90000"/>
              </a:lnSpc>
              <a:spcBef>
                <a:spcPts val="1200"/>
              </a:spcBef>
            </a:pPr>
            <a:r>
              <a:rPr lang="en-US" altLang="en-US" sz="1400" dirty="0"/>
              <a:t>The Work Item Summary was endorsed</a:t>
            </a:r>
          </a:p>
          <a:p>
            <a:pPr>
              <a:spcBef>
                <a:spcPts val="600"/>
              </a:spcBef>
              <a:defRPr/>
            </a:pPr>
            <a:r>
              <a:rPr lang="en-US" altLang="en-US" sz="1600" dirty="0"/>
              <a:t>WID: </a:t>
            </a:r>
            <a:r>
              <a:rPr lang="fr-FR" sz="1600" b="1" u="sng" dirty="0">
                <a:hlinkClick r:id="rId2"/>
              </a:rPr>
              <a:t>SP-190331</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85442622"/>
              </p:ext>
            </p:extLst>
          </p:nvPr>
        </p:nvGraphicFramePr>
        <p:xfrm>
          <a:off x="581672" y="5363584"/>
          <a:ext cx="7810500" cy="7926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528259">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VRQoE</a:t>
                      </a:r>
                      <a:r>
                        <a:rPr lang="en-US" altLang="en-US" sz="1000" dirty="0">
                          <a:latin typeface="Arial "/>
                        </a:rPr>
                        <a:t> (VR </a:t>
                      </a:r>
                      <a:r>
                        <a:rPr lang="en-US" altLang="en-US" sz="1000" dirty="0" err="1">
                          <a:latin typeface="Arial "/>
                        </a:rPr>
                        <a:t>QoE</a:t>
                      </a:r>
                      <a:r>
                        <a:rPr lang="en-US" altLang="en-US" sz="1000" dirty="0">
                          <a:latin typeface="Arial "/>
                        </a:rPr>
                        <a:t> metrics)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26.118 and TS 26.247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-&gt; </a:t>
                      </a:r>
                      <a:r>
                        <a:rPr lang="en-GB" sz="1000" b="0" kern="1200" noProof="0" dirty="0">
                          <a:solidFill>
                            <a:srgbClr val="0000FF"/>
                          </a:solidFill>
                          <a:latin typeface="Arial "/>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00CC66"/>
                          </a:solidFill>
                          <a:latin typeface="Arial" panose="020B0604020202020204" pitchFamily="34" charset="0"/>
                          <a:ea typeface="+mn-ea"/>
                          <a:cs typeface="Arial" panose="020B0604020202020204" pitchFamily="34" charset="0"/>
                        </a:rPr>
                        <a:t>Completed !</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SP-200038: CRs to TS 26.118 and TS 26.234 on VR metrics PSS VR metrics support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841087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5GMS3 (</a:t>
            </a:r>
            <a:r>
              <a:rPr lang="en-US" sz="2800" dirty="0"/>
              <a:t>5G Media Streaming stage 3</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346084"/>
          </a:xfrm>
        </p:spPr>
        <p:txBody>
          <a:bodyPr/>
          <a:lstStyle/>
          <a:p>
            <a:pPr>
              <a:spcBef>
                <a:spcPts val="600"/>
              </a:spcBef>
              <a:defRPr/>
            </a:pPr>
            <a:r>
              <a:rPr lang="en-US" sz="1600" dirty="0"/>
              <a:t>Objective: </a:t>
            </a:r>
          </a:p>
          <a:p>
            <a:pPr lvl="1">
              <a:spcBef>
                <a:spcPts val="600"/>
              </a:spcBef>
              <a:defRPr/>
            </a:pPr>
            <a:r>
              <a:rPr lang="en-US" sz="1200" dirty="0"/>
              <a:t>Based on the 5GMS Architecture specified in TS 26.501, create new 5G Media Streaming (5GMS) stage 3 specifications and update existing ones to come up with a modular but consistent set of specifications enabling deployment of multimedia services.</a:t>
            </a:r>
          </a:p>
          <a:p>
            <a:pPr>
              <a:lnSpc>
                <a:spcPct val="90000"/>
              </a:lnSpc>
              <a:spcBef>
                <a:spcPts val="1200"/>
              </a:spcBef>
            </a:pPr>
            <a:r>
              <a:rPr lang="en-US" altLang="en-US" sz="1600" dirty="0"/>
              <a:t>Since SA#86, at SA4#107 and during several </a:t>
            </a:r>
            <a:r>
              <a:rPr lang="en-US" altLang="en-US" sz="1600" dirty="0" err="1"/>
              <a:t>telcos</a:t>
            </a:r>
            <a:r>
              <a:rPr lang="en-US" altLang="en-US" sz="1600" dirty="0"/>
              <a:t> progress was made on</a:t>
            </a:r>
          </a:p>
          <a:p>
            <a:pPr lvl="2">
              <a:lnSpc>
                <a:spcPct val="90000"/>
              </a:lnSpc>
              <a:spcBef>
                <a:spcPts val="1200"/>
              </a:spcBef>
            </a:pPr>
            <a:r>
              <a:rPr lang="en-US" altLang="en-US" sz="1200" dirty="0"/>
              <a:t>TS 26.511 5G Media Streaming (5GMS); Speech and audio profiles was progressed to v1.1.0. There is a pending issue on whether support for video format HEVC </a:t>
            </a:r>
            <a:r>
              <a:rPr lang="en-US" altLang="en-US" sz="1200" dirty="0" err="1"/>
              <a:t>FullHD</a:t>
            </a:r>
            <a:r>
              <a:rPr lang="en-US" altLang="en-US" sz="1200" dirty="0"/>
              <a:t> is to be mandated or recommended.</a:t>
            </a:r>
          </a:p>
          <a:p>
            <a:pPr lvl="2">
              <a:lnSpc>
                <a:spcPct val="90000"/>
              </a:lnSpc>
              <a:spcBef>
                <a:spcPts val="1200"/>
              </a:spcBef>
            </a:pPr>
            <a:r>
              <a:rPr lang="en-US" altLang="en-US" sz="1200" dirty="0"/>
              <a:t>TS 26.512 5G Media Streaming (5GMS); Protocols was progressed and is ready for presentation for information.</a:t>
            </a:r>
          </a:p>
          <a:p>
            <a:pPr lvl="2">
              <a:lnSpc>
                <a:spcPct val="90000"/>
              </a:lnSpc>
              <a:spcBef>
                <a:spcPts val="1200"/>
              </a:spcBef>
            </a:pPr>
            <a:r>
              <a:rPr lang="en-US" altLang="en-US" sz="1200" dirty="0"/>
              <a:t>TS 26.117 5G Media Streaming (5GMS); Speech and audio profiles was finalized.</a:t>
            </a:r>
          </a:p>
          <a:p>
            <a:pPr lvl="2">
              <a:lnSpc>
                <a:spcPct val="90000"/>
              </a:lnSpc>
              <a:spcBef>
                <a:spcPts val="1200"/>
              </a:spcBef>
            </a:pPr>
            <a:r>
              <a:rPr lang="en-US" altLang="en-US" sz="1200" dirty="0"/>
              <a:t>An exception sheet was agreed to allow for 3 more months to finalize the feature</a:t>
            </a:r>
          </a:p>
          <a:p>
            <a:pPr>
              <a:spcBef>
                <a:spcPts val="600"/>
              </a:spcBef>
              <a:defRPr/>
            </a:pPr>
            <a:r>
              <a:rPr lang="en-US" altLang="en-US" sz="1600" dirty="0"/>
              <a:t>WID: </a:t>
            </a:r>
            <a:r>
              <a:rPr lang="fr-FR" sz="1600" b="1" u="sng" dirty="0">
                <a:hlinkClick r:id="rId2"/>
              </a:rPr>
              <a:t>SP-190464</a:t>
            </a:r>
            <a:r>
              <a:rPr lang="fr-FR" sz="16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81207088"/>
              </p:ext>
            </p:extLst>
          </p:nvPr>
        </p:nvGraphicFramePr>
        <p:xfrm>
          <a:off x="599428" y="4603852"/>
          <a:ext cx="7810500" cy="156358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06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30296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70%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 </a:t>
                      </a:r>
                      <a:r>
                        <a:rPr lang="en-GB" sz="1000" b="0" kern="1200" dirty="0">
                          <a:solidFill>
                            <a:srgbClr val="0000FF"/>
                          </a:solidFill>
                          <a:latin typeface="Arial "/>
                          <a:ea typeface="+mn-ea"/>
                          <a:cs typeface="Arial" panose="020B0604020202020204" pitchFamily="34" charset="0"/>
                        </a:rPr>
                        <a:t>-&gt; SA#88</a:t>
                      </a: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0" u="none" dirty="0">
                          <a:latin typeface="Arial "/>
                        </a:rPr>
                        <a:t>SP-200049: TS 26.117 5G Media Streaming (5GMS); Speech and audio profiles</a:t>
                      </a:r>
                    </a:p>
                    <a:p>
                      <a:pPr marL="171450" indent="-171450">
                        <a:lnSpc>
                          <a:spcPct val="90000"/>
                        </a:lnSpc>
                        <a:spcBef>
                          <a:spcPts val="1200"/>
                        </a:spcBef>
                        <a:buFont typeface="Arial" panose="020B0604020202020204" pitchFamily="34" charset="0"/>
                        <a:buChar char="•"/>
                      </a:pPr>
                      <a:r>
                        <a:rPr lang="en-US" sz="1000" b="0" u="none" dirty="0">
                          <a:latin typeface="Arial "/>
                        </a:rPr>
                        <a:t>SP-200237: TS 26.512 5G Media Streaming (5GMS); Protocols</a:t>
                      </a:r>
                    </a:p>
                    <a:p>
                      <a:pPr marL="171450" indent="-171450">
                        <a:lnSpc>
                          <a:spcPct val="90000"/>
                        </a:lnSpc>
                        <a:spcBef>
                          <a:spcPts val="1200"/>
                        </a:spcBef>
                        <a:buFont typeface="Arial" panose="020B0604020202020204" pitchFamily="34" charset="0"/>
                        <a:buChar char="•"/>
                      </a:pPr>
                      <a:r>
                        <a:rPr lang="en-US" sz="1000" b="0" u="none" dirty="0">
                          <a:latin typeface="Arial "/>
                        </a:rPr>
                        <a:t>SP-200045: 5GMS3 exception request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455254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GB" sz="2800" dirty="0" err="1"/>
              <a:t>RTCPVer</a:t>
            </a:r>
            <a:r>
              <a:rPr lang="en-US" altLang="en-US" sz="2800" dirty="0"/>
              <a:t> (</a:t>
            </a:r>
            <a:r>
              <a:rPr lang="en-GB" sz="2800" dirty="0"/>
              <a:t>RTP/RTCP Verification for Real-Time Services</a:t>
            </a:r>
            <a:r>
              <a:rPr lang="en-US" altLang="en-US" sz="2800" dirty="0"/>
              <a:t>) </a:t>
            </a:r>
            <a:r>
              <a:rPr lang="en-GB" sz="2800" kern="1200" dirty="0">
                <a:solidFill>
                  <a:srgbClr val="00CC66"/>
                </a:solidFill>
                <a:latin typeface="Arial" panose="020B0604020202020204" pitchFamily="34" charset="0"/>
                <a:cs typeface="Arial" panose="020B0604020202020204" pitchFamily="34" charset="0"/>
              </a:rPr>
              <a:t>Completed !</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2550799"/>
          </a:xfrm>
        </p:spPr>
        <p:txBody>
          <a:bodyPr/>
          <a:lstStyle/>
          <a:p>
            <a:pPr>
              <a:spcBef>
                <a:spcPts val="600"/>
              </a:spcBef>
              <a:defRPr/>
            </a:pPr>
            <a:r>
              <a:rPr lang="en-US" sz="1600" dirty="0"/>
              <a:t>Objective: Create a new specification for RTP/RTCP verification of the parts of the RTP/RTCP protocol in IETF RFC 3550 and SRTP/SRTCP in IETF RFC 3711 used by current 3GPP conversational and real-time services</a:t>
            </a:r>
          </a:p>
          <a:p>
            <a:pPr>
              <a:lnSpc>
                <a:spcPct val="90000"/>
              </a:lnSpc>
              <a:spcBef>
                <a:spcPts val="1200"/>
              </a:spcBef>
            </a:pPr>
            <a:r>
              <a:rPr lang="en-US" altLang="en-US" sz="1600" dirty="0"/>
              <a:t>Since SA#86,</a:t>
            </a:r>
          </a:p>
          <a:p>
            <a:pPr lvl="1">
              <a:lnSpc>
                <a:spcPct val="90000"/>
              </a:lnSpc>
              <a:spcBef>
                <a:spcPts val="1200"/>
              </a:spcBef>
            </a:pPr>
            <a:r>
              <a:rPr lang="en-US" altLang="en-US" sz="1200" dirty="0"/>
              <a:t>At SA4#107 a telco was scheduled on February 26th, 2020 to further progress TS 26.239.</a:t>
            </a:r>
          </a:p>
          <a:p>
            <a:pPr lvl="1">
              <a:lnSpc>
                <a:spcPct val="90000"/>
              </a:lnSpc>
              <a:spcBef>
                <a:spcPts val="1200"/>
              </a:spcBef>
            </a:pPr>
            <a:r>
              <a:rPr lang="en-US" altLang="en-US" sz="1200" dirty="0"/>
              <a:t>During the telco the TS  was finalized, an LS was sent to CT1 and a Work Item summary was endorsed, all with SA4 agreement level.</a:t>
            </a:r>
          </a:p>
          <a:p>
            <a:pPr>
              <a:lnSpc>
                <a:spcPct val="90000"/>
              </a:lnSpc>
              <a:spcBef>
                <a:spcPts val="1200"/>
              </a:spcBef>
            </a:pPr>
            <a:r>
              <a:rPr lang="en-US" altLang="en-US" sz="1600" dirty="0"/>
              <a:t>WID: </a:t>
            </a:r>
            <a:r>
              <a:rPr lang="fr-FR" sz="1600" b="1" u="sng" dirty="0">
                <a:hlinkClick r:id="rId2"/>
              </a:rPr>
              <a:t>SP-190639</a:t>
            </a:r>
            <a:r>
              <a:rPr lang="fr-FR" sz="1600" dirty="0"/>
              <a:t> </a:t>
            </a:r>
            <a:endParaRPr lang="en-US" altLang="en-US" sz="16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5052617"/>
              </p:ext>
            </p:extLst>
          </p:nvPr>
        </p:nvGraphicFramePr>
        <p:xfrm>
          <a:off x="595726" y="4155616"/>
          <a:ext cx="7810500" cy="2011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RTCPVer</a:t>
                      </a:r>
                      <a:r>
                        <a:rPr lang="en-US" altLang="en-US" sz="1000" dirty="0">
                          <a:latin typeface="Arial "/>
                        </a:rPr>
                        <a:t> (RTP/RTCP Verification for Real-Time Services)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a:t>
                      </a:r>
                      <a:r>
                        <a:rPr lang="en-US" sz="1000" dirty="0">
                          <a:latin typeface="Arial "/>
                        </a:rPr>
                        <a:t>26.139 Real-time Transport Protocol (RTP) / RTP Control Protocol (RTCP) verification procedures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 TS 24.380, TS 24.581 and TS 26.281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00CC66"/>
                          </a:solidFill>
                          <a:latin typeface="Arial" panose="020B0604020202020204" pitchFamily="34" charset="0"/>
                          <a:ea typeface="+mn-ea"/>
                          <a:cs typeface="Arial" panose="020B0604020202020204" pitchFamily="34" charset="0"/>
                        </a:rPr>
                        <a:t>Completed !</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SP-200047: TS 26.139 Real-time Transport Protocol (RTP) / RTP Control Protocol (RTCP) verification procedures</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33562617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GB" sz="2800" dirty="0"/>
              <a:t>DAHOE</a:t>
            </a:r>
            <a:r>
              <a:rPr lang="en-US" altLang="en-US" sz="2800" dirty="0"/>
              <a:t> (</a:t>
            </a:r>
            <a:r>
              <a:rPr lang="en-US" sz="2800" dirty="0"/>
              <a:t>Support of Hybrid DASH/HLS over </a:t>
            </a:r>
            <a:r>
              <a:rPr lang="en-US" sz="2800" dirty="0" err="1"/>
              <a:t>eMBMS</a:t>
            </a:r>
            <a:r>
              <a:rPr lang="en-US" altLang="en-US" sz="2800" dirty="0"/>
              <a:t>) </a:t>
            </a:r>
            <a:r>
              <a:rPr lang="en-GB" sz="2800" kern="1200" dirty="0">
                <a:solidFill>
                  <a:srgbClr val="00CC66"/>
                </a:solidFill>
                <a:latin typeface="Arial" panose="020B0604020202020204" pitchFamily="34" charset="0"/>
                <a:cs typeface="Arial" panose="020B0604020202020204" pitchFamily="34" charset="0"/>
              </a:rPr>
              <a:t>Completed !</a:t>
            </a:r>
            <a:r>
              <a:rPr lang="en-US" altLang="en-US" sz="2800" dirty="0"/>
              <a:t>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775398"/>
          </a:xfrm>
        </p:spPr>
        <p:txBody>
          <a:bodyPr/>
          <a:lstStyle/>
          <a:p>
            <a:pPr>
              <a:spcBef>
                <a:spcPts val="600"/>
              </a:spcBef>
              <a:defRPr/>
            </a:pPr>
            <a:r>
              <a:rPr lang="en-US" sz="1600" dirty="0"/>
              <a:t>Objective:</a:t>
            </a:r>
          </a:p>
          <a:p>
            <a:pPr lvl="1">
              <a:spcBef>
                <a:spcPts val="600"/>
              </a:spcBef>
              <a:defRPr/>
            </a:pPr>
            <a:r>
              <a:rPr lang="en-US" sz="1400" dirty="0"/>
              <a:t>ISO MPEG CMAF (Common Media Application Format), uses fragmented MP4 (a.k.a. fMP4) as segment format based on the ISO base media file format, supported both by DASH and HLS. This way the same segments can be referenced both by DASH MPDs and HLS playlists. Such content is referred to as hybrid DASH/HLS service.</a:t>
            </a:r>
          </a:p>
          <a:p>
            <a:pPr lvl="1">
              <a:spcBef>
                <a:spcPts val="600"/>
              </a:spcBef>
              <a:defRPr/>
            </a:pPr>
            <a:r>
              <a:rPr lang="en-US" sz="1400" dirty="0"/>
              <a:t>The work item aims to enable the delivery over MBMS of HLS services and hybrid HLS/DASH services</a:t>
            </a:r>
          </a:p>
          <a:p>
            <a:pPr>
              <a:spcBef>
                <a:spcPts val="600"/>
              </a:spcBef>
              <a:defRPr/>
            </a:pPr>
            <a:r>
              <a:rPr lang="en-US" altLang="en-US" sz="1600" dirty="0"/>
              <a:t>Since SA#86, a set of 3 CRs were agreed that covers all required features:</a:t>
            </a:r>
          </a:p>
          <a:p>
            <a:pPr lvl="1">
              <a:spcBef>
                <a:spcPts val="600"/>
              </a:spcBef>
              <a:defRPr/>
            </a:pPr>
            <a:r>
              <a:rPr lang="en-US" altLang="en-US" sz="1400" dirty="0"/>
              <a:t>To TS 26.346: HLS and hybrid DASH/HLS service in </a:t>
            </a:r>
            <a:r>
              <a:rPr lang="en-US" altLang="en-US" sz="1400" dirty="0" err="1"/>
              <a:t>eMBMS</a:t>
            </a:r>
            <a:endParaRPr lang="en-US" altLang="en-US" sz="1400" dirty="0"/>
          </a:p>
          <a:p>
            <a:pPr lvl="1">
              <a:spcBef>
                <a:spcPts val="600"/>
              </a:spcBef>
              <a:defRPr/>
            </a:pPr>
            <a:r>
              <a:rPr lang="en-US" altLang="en-US" sz="1400" dirty="0"/>
              <a:t>To TS 26.348: support of HLS and hybrid DASH-HLS service, guidelines for HLS Media Presentation Delivery</a:t>
            </a:r>
          </a:p>
          <a:p>
            <a:pPr lvl="1">
              <a:spcBef>
                <a:spcPts val="600"/>
              </a:spcBef>
              <a:defRPr/>
            </a:pPr>
            <a:r>
              <a:rPr lang="en-US" altLang="en-US" sz="1400" dirty="0"/>
              <a:t>TS 26.347: Support of HLS and hybrid DASH-HLS service (Release 16)</a:t>
            </a:r>
            <a:endParaRPr lang="en-US" altLang="en-US" sz="1200" dirty="0"/>
          </a:p>
          <a:p>
            <a:pPr>
              <a:spcBef>
                <a:spcPts val="600"/>
              </a:spcBef>
              <a:defRPr/>
            </a:pPr>
            <a:r>
              <a:rPr lang="en-US" altLang="en-US" sz="1600" dirty="0"/>
              <a:t>WID: </a:t>
            </a:r>
            <a:r>
              <a:rPr lang="fr-FR" sz="1600" b="1" u="sng" dirty="0">
                <a:hlinkClick r:id="rId2"/>
              </a:rPr>
              <a:t>SP-190988</a:t>
            </a:r>
            <a:r>
              <a:rPr lang="fr-FR" sz="1600" dirty="0"/>
              <a:t> </a:t>
            </a:r>
            <a:endParaRPr lang="en-US" sz="16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77252772"/>
              </p:ext>
            </p:extLst>
          </p:nvPr>
        </p:nvGraphicFramePr>
        <p:xfrm>
          <a:off x="595726" y="5158160"/>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DAHOE (Support of Hybrid DASH/HLS over </a:t>
                      </a:r>
                      <a:r>
                        <a:rPr lang="en-US" altLang="en-US" sz="1000" dirty="0" err="1">
                          <a:latin typeface="Arial "/>
                        </a:rPr>
                        <a:t>eMBMS</a:t>
                      </a:r>
                      <a:r>
                        <a:rPr lang="en-US" altLang="en-US" sz="1000" dirty="0">
                          <a:latin typeface="Arial "/>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26.346, TS 26.347 and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 -&gt; </a:t>
                      </a:r>
                      <a:r>
                        <a:rPr lang="en-GB" sz="1000" b="0" kern="1200" noProof="0" dirty="0">
                          <a:solidFill>
                            <a:srgbClr val="0000FF"/>
                          </a:solidFill>
                          <a:latin typeface="Arial "/>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00CC66"/>
                          </a:solidFill>
                          <a:latin typeface="Arial" panose="020B0604020202020204" pitchFamily="34" charset="0"/>
                          <a:ea typeface="+mn-ea"/>
                          <a:cs typeface="Arial" panose="020B0604020202020204"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SP-200039: CRs to TS 26.346, TS 26.347 and TS 26.348 on DAHOE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6390705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p>
          <a:p>
            <a:pPr lvl="1">
              <a:lnSpc>
                <a:spcPct val="90000"/>
              </a:lnSpc>
              <a:spcBef>
                <a:spcPts val="300"/>
              </a:spcBef>
            </a:pPr>
            <a:r>
              <a:rPr lang="en-US" altLang="en-US" sz="1800" dirty="0"/>
              <a:t>CRs to completed features in Rel-16</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708357481"/>
              </p:ext>
            </p:extLst>
          </p:nvPr>
        </p:nvGraphicFramePr>
        <p:xfrm>
          <a:off x="446088" y="1323975"/>
          <a:ext cx="7810500" cy="375048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SA#87</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anose="020B0604020202020204" pitchFamily="34" charset="0"/>
                        </a:rPr>
                        <a:t>85% -&gt; </a:t>
                      </a:r>
                      <a:r>
                        <a:rPr lang="en-GB" sz="1000" b="0" kern="1200" noProof="0" dirty="0">
                          <a:solidFill>
                            <a:srgbClr val="0000FF"/>
                          </a:solidFill>
                          <a:latin typeface="Arial "/>
                          <a:ea typeface="+mn-ea"/>
                          <a:cs typeface="Arial" panose="020B0604020202020204"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 </a:t>
                      </a:r>
                      <a:r>
                        <a:rPr lang="en-GB" sz="1000" b="0" kern="1200" dirty="0">
                          <a:solidFill>
                            <a:srgbClr val="0000FF"/>
                          </a:solidFill>
                          <a:latin typeface="Arial "/>
                          <a:ea typeface="+mn-ea"/>
                          <a:cs typeface="Arial" panose="020B0604020202020204" pitchFamily="34" charset="0"/>
                        </a:rPr>
                        <a:t>-&gt; SA#88</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SP-200037: CRs to TS 26.238 on E_FLUS for Uplink Streaming and NBMP Use in FLUS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SP-200044: E_FLUS exception request</a:t>
                      </a: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a:t>
                      </a:r>
                      <a:r>
                        <a:rPr lang="en-GB" sz="1000" b="0" kern="1200" noProof="0" dirty="0">
                          <a:solidFill>
                            <a:srgbClr val="0000FF"/>
                          </a:solidFill>
                          <a:latin typeface="Arial" panose="020B0604020202020204" pitchFamily="34" charset="0"/>
                          <a:ea typeface="+mn-ea"/>
                          <a:cs typeface="Arial" panose="020B0604020202020204" pitchFamily="34" charset="0"/>
                        </a:rPr>
                        <a:t> 100%</a:t>
                      </a:r>
                    </a:p>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00CC66"/>
                          </a:solidFill>
                          <a:latin typeface="Arial" panose="020B0604020202020204" pitchFamily="34" charset="0"/>
                          <a:ea typeface="+mn-ea"/>
                          <a:cs typeface="Arial" panose="020B0604020202020204"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SA#87</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SP-200033: CRs to TS 26.114 and  26.223 on Addition and alignment of MTSI Data Channel Support</a:t>
                      </a:r>
                    </a:p>
                  </a:txBody>
                  <a:tcPr marL="45733" marR="45733" marT="45742" marB="45742" anchor="ctr" horzOverflow="overflow"/>
                </a:tc>
                <a:extLst>
                  <a:ext uri="{0D108BD9-81ED-4DB2-BD59-A6C34878D82A}">
                    <a16:rowId xmlns:a16="http://schemas.microsoft.com/office/drawing/2014/main" val="180007762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VRQoE</a:t>
                      </a:r>
                      <a:r>
                        <a:rPr lang="en-US" altLang="en-US" sz="1000" dirty="0">
                          <a:latin typeface="Arial "/>
                        </a:rPr>
                        <a:t> (VR </a:t>
                      </a:r>
                      <a:r>
                        <a:rPr lang="en-US" altLang="en-US" sz="1000" dirty="0" err="1">
                          <a:latin typeface="Arial "/>
                        </a:rPr>
                        <a:t>QoE</a:t>
                      </a:r>
                      <a:r>
                        <a:rPr lang="en-US" altLang="en-US" sz="1000" dirty="0">
                          <a:latin typeface="Arial "/>
                        </a:rPr>
                        <a:t> metrics)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26.118 and TS 26.247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50% -&gt; </a:t>
                      </a:r>
                      <a:r>
                        <a:rPr lang="en-GB" sz="1000" b="0" kern="1200" noProof="0" dirty="0">
                          <a:solidFill>
                            <a:srgbClr val="0000FF"/>
                          </a:solidFill>
                          <a:latin typeface="Arial "/>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00CC66"/>
                          </a:solidFill>
                          <a:latin typeface="Arial" panose="020B0604020202020204" pitchFamily="34" charset="0"/>
                          <a:ea typeface="+mn-ea"/>
                          <a:cs typeface="Arial" panose="020B0604020202020204" pitchFamily="34" charset="0"/>
                        </a:rPr>
                        <a:t>Completed !</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SP-200038: CRs to TS 26.118 and TS 26.234 on VR metrics PSS VR metrics support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5149941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70%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 </a:t>
                      </a:r>
                      <a:r>
                        <a:rPr lang="en-GB" sz="1000" b="0" kern="1200" dirty="0">
                          <a:solidFill>
                            <a:srgbClr val="0000FF"/>
                          </a:solidFill>
                          <a:latin typeface="Arial "/>
                          <a:ea typeface="+mn-ea"/>
                          <a:cs typeface="Arial" panose="020B0604020202020204" pitchFamily="34" charset="0"/>
                        </a:rPr>
                        <a:t>-&gt; SA#88</a:t>
                      </a: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0" u="none" dirty="0">
                          <a:latin typeface="Arial "/>
                        </a:rPr>
                        <a:t>SP-200049: TS 26.117 5G Media Streaming (5GMS); Speech and audio profiles</a:t>
                      </a:r>
                    </a:p>
                    <a:p>
                      <a:pPr marL="171450" indent="-171450">
                        <a:lnSpc>
                          <a:spcPct val="90000"/>
                        </a:lnSpc>
                        <a:spcBef>
                          <a:spcPts val="1200"/>
                        </a:spcBef>
                        <a:buFont typeface="Arial" panose="020B0604020202020204" pitchFamily="34" charset="0"/>
                        <a:buChar char="•"/>
                      </a:pPr>
                      <a:r>
                        <a:rPr lang="en-US" sz="1000" b="0" u="none" dirty="0">
                          <a:latin typeface="Arial "/>
                        </a:rPr>
                        <a:t>SP-200237: TS 26.512 5G Media Streaming (5GMS); Protocols</a:t>
                      </a:r>
                    </a:p>
                    <a:p>
                      <a:pPr marL="171450" indent="-171450">
                        <a:lnSpc>
                          <a:spcPct val="90000"/>
                        </a:lnSpc>
                        <a:spcBef>
                          <a:spcPts val="1200"/>
                        </a:spcBef>
                        <a:buFont typeface="Arial" panose="020B0604020202020204" pitchFamily="34" charset="0"/>
                        <a:buChar char="•"/>
                      </a:pPr>
                      <a:r>
                        <a:rPr lang="en-US" sz="1000" b="0" u="none" dirty="0">
                          <a:latin typeface="Arial "/>
                        </a:rPr>
                        <a:t>SP-200045: 5GMS3 exception request</a:t>
                      </a:r>
                    </a:p>
                  </a:txBody>
                  <a:tcPr marL="45733" marR="45733" marT="45742" marB="45742" anchor="ctr" horzOverflow="overflow"/>
                </a:tc>
                <a:extLst>
                  <a:ext uri="{0D108BD9-81ED-4DB2-BD59-A6C34878D82A}">
                    <a16:rowId xmlns:a16="http://schemas.microsoft.com/office/drawing/2014/main" val="896649369"/>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1"/>
            <a:ext cx="8018462" cy="2941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066271875"/>
              </p:ext>
            </p:extLst>
          </p:nvPr>
        </p:nvGraphicFramePr>
        <p:xfrm>
          <a:off x="446088" y="1323975"/>
          <a:ext cx="7810500" cy="289618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SA#85</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
                        </a:rPr>
                        <a:t>RTCPVer</a:t>
                      </a:r>
                      <a:r>
                        <a:rPr lang="en-US" altLang="en-US" sz="1000" dirty="0">
                          <a:latin typeface="Arial "/>
                        </a:rPr>
                        <a:t> (RTP/RTCP Verification for Real-Time Services)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 </a:t>
                      </a:r>
                      <a:r>
                        <a:rPr lang="en-US" sz="1000" dirty="0">
                          <a:latin typeface="Arial "/>
                        </a:rPr>
                        <a:t>26.139 Real-time Transport Protocol (RTP) / RTP Control Protocol (RTCP) verification procedures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26.114, TS 24.380, TS 24.581 and TS 26.281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00CC66"/>
                          </a:solidFill>
                          <a:latin typeface="Arial" panose="020B0604020202020204" pitchFamily="34" charset="0"/>
                          <a:ea typeface="+mn-ea"/>
                          <a:cs typeface="Arial" panose="020B0604020202020204" pitchFamily="34" charset="0"/>
                        </a:rPr>
                        <a:t>Completed !</a:t>
                      </a:r>
                    </a:p>
                    <a:p>
                      <a:pPr marL="0" marR="0" lvl="0" indent="0" algn="l" defTabSz="914400" rtl="0" eaLnBrk="1" fontAlgn="base" latinLnBrk="0" hangingPunct="1">
                        <a:lnSpc>
                          <a:spcPct val="90000"/>
                        </a:lnSpc>
                        <a:spcBef>
                          <a:spcPts val="0"/>
                        </a:spcBef>
                        <a:spcAft>
                          <a:spcPts val="0"/>
                        </a:spcAft>
                        <a:buClrTx/>
                        <a:buSzPct val="100000"/>
                        <a:buFontTx/>
                        <a:buNone/>
                        <a:tabLst/>
                      </a:pP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SP-200047: TS 26.139 Real-time Transport Protocol (RTP) / RTP Control Protocol (RTCP) verification procedures</a:t>
                      </a: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DAHOE (Support of Hybrid DASH/HLS over </a:t>
                      </a:r>
                      <a:r>
                        <a:rPr lang="en-US" altLang="en-US" sz="1000" dirty="0" err="1">
                          <a:latin typeface="Arial "/>
                        </a:rPr>
                        <a:t>eMBMS</a:t>
                      </a:r>
                      <a:r>
                        <a:rPr lang="en-US" altLang="en-US" sz="1000" dirty="0">
                          <a:latin typeface="Arial "/>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26.346, TS 26.347 and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00% -&gt; </a:t>
                      </a:r>
                      <a:r>
                        <a:rPr lang="en-GB" sz="1000" b="0" kern="1200" noProof="0" dirty="0">
                          <a:solidFill>
                            <a:srgbClr val="0000FF"/>
                          </a:solidFill>
                          <a:latin typeface="Arial "/>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00CC66"/>
                          </a:solidFill>
                          <a:latin typeface="Arial" panose="020B0604020202020204" pitchFamily="34" charset="0"/>
                          <a:ea typeface="+mn-ea"/>
                          <a:cs typeface="Arial" panose="020B0604020202020204" pitchFamily="34" charset="0"/>
                        </a:rPr>
                        <a:t>Completed !</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SA#87</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auto" latinLnBrk="0" hangingPunct="1">
                        <a:lnSpc>
                          <a:spcPct val="90000"/>
                        </a:lnSpc>
                        <a:spcBef>
                          <a:spcPts val="1200"/>
                        </a:spcBef>
                        <a:spcAft>
                          <a:spcPts val="0"/>
                        </a:spcAft>
                        <a:buClrTx/>
                        <a:buSzTx/>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SP-200039: CRs to TS 26.346, TS 26.347 and TS 26.348 on DAHOE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282096195"/>
                  </a:ext>
                </a:extLst>
              </a:tr>
            </a:tbl>
          </a:graphicData>
        </a:graphic>
      </p:graphicFrame>
    </p:spTree>
    <p:extLst>
      <p:ext uri="{BB962C8B-B14F-4D97-AF65-F5344CB8AC3E}">
        <p14:creationId xmlns:p14="http://schemas.microsoft.com/office/powerpoint/2010/main" val="164286182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381841379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1"/>
            <a:ext cx="8388350" cy="5069149"/>
          </a:xfrm>
        </p:spPr>
        <p:txBody>
          <a:bodyPr/>
          <a:lstStyle/>
          <a:p>
            <a:pPr>
              <a:lnSpc>
                <a:spcPct val="90000"/>
              </a:lnSpc>
              <a:spcBef>
                <a:spcPts val="1200"/>
              </a:spcBef>
            </a:pPr>
            <a:r>
              <a:rPr lang="en-US" altLang="en-US" sz="14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400" dirty="0"/>
              <a:t>Since SA#85,</a:t>
            </a:r>
          </a:p>
          <a:p>
            <a:pPr lvl="1">
              <a:lnSpc>
                <a:spcPct val="90000"/>
              </a:lnSpc>
              <a:spcBef>
                <a:spcPts val="1200"/>
              </a:spcBef>
            </a:pPr>
            <a:r>
              <a:rPr lang="en-US" altLang="en-US" sz="1200" dirty="0"/>
              <a:t>IVAS-9 v.0.1.0 (Usage Scenarios) was produced by adding a new use case and agreed;</a:t>
            </a:r>
          </a:p>
          <a:p>
            <a:pPr lvl="1">
              <a:lnSpc>
                <a:spcPct val="90000"/>
              </a:lnSpc>
              <a:spcBef>
                <a:spcPts val="1200"/>
              </a:spcBef>
            </a:pPr>
            <a:r>
              <a:rPr lang="en-US" altLang="en-US" sz="1200" dirty="0"/>
              <a:t>Several input contributions were discussed on DTX, testing, stereo processing, external renderer; some elements were agreed and noted as agreements (see below in this report) for IVAS-3 Performance Requirements, however, the changes were not felt significant enough to produce a new version;</a:t>
            </a:r>
          </a:p>
          <a:p>
            <a:pPr lvl="1">
              <a:lnSpc>
                <a:spcPct val="90000"/>
              </a:lnSpc>
              <a:spcBef>
                <a:spcPts val="1200"/>
              </a:spcBef>
            </a:pPr>
            <a:r>
              <a:rPr lang="en-US" altLang="en-US" sz="1200" dirty="0"/>
              <a:t>IVAS standardization process was discussed to resolve the current deadlock situation, based on input contributions, and proposals A (based on public collaboration) and B (based on phased approach) were derived; details were discussed extensively;</a:t>
            </a:r>
          </a:p>
          <a:p>
            <a:pPr lvl="1">
              <a:lnSpc>
                <a:spcPct val="90000"/>
              </a:lnSpc>
              <a:spcBef>
                <a:spcPts val="1200"/>
              </a:spcBef>
            </a:pPr>
            <a:r>
              <a:rPr lang="en-US" altLang="en-US" sz="1200" dirty="0"/>
              <a:t>An ad hoc meeting on IVAS with focus on the standardization process was scheduled 11-12 March but was then cancelled due to overall 3GPP F2F meeting cancellation in Q1/2020.</a:t>
            </a:r>
          </a:p>
          <a:p>
            <a:pPr>
              <a:lnSpc>
                <a:spcPct val="90000"/>
              </a:lnSpc>
              <a:spcBef>
                <a:spcPts val="1200"/>
              </a:spcBef>
            </a:pPr>
            <a:r>
              <a:rPr lang="en-US" altLang="en-US" sz="1400" dirty="0"/>
              <a:t>WID: </a:t>
            </a:r>
            <a:r>
              <a:rPr lang="en-US" sz="1400" u="sng" dirty="0">
                <a:hlinkClick r:id="rId2"/>
              </a:rPr>
              <a:t>SP-170611</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285517489"/>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60628"/>
            <a:ext cx="8388350" cy="3684233"/>
          </a:xfrm>
        </p:spPr>
        <p:txBody>
          <a:bodyPr/>
          <a:lstStyle/>
          <a:p>
            <a:pPr>
              <a:lnSpc>
                <a:spcPct val="90000"/>
              </a:lnSpc>
              <a:spcBef>
                <a:spcPts val="1200"/>
              </a:spcBef>
            </a:pPr>
            <a:r>
              <a:rPr lang="en-US" altLang="en-US" sz="1800" dirty="0"/>
              <a:t>The objective of this Work Item is </a:t>
            </a:r>
          </a:p>
          <a:p>
            <a:pPr lvl="1">
              <a:lnSpc>
                <a:spcPct val="90000"/>
              </a:lnSpc>
              <a:spcBef>
                <a:spcPts val="1200"/>
              </a:spcBef>
            </a:pPr>
            <a:r>
              <a:rPr lang="en-US" altLang="en-US" sz="1400" dirty="0"/>
              <a:t>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participating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p>
          <a:p>
            <a:pPr>
              <a:lnSpc>
                <a:spcPct val="90000"/>
              </a:lnSpc>
              <a:spcBef>
                <a:spcPts val="1200"/>
              </a:spcBef>
            </a:pPr>
            <a:r>
              <a:rPr lang="en-US" altLang="en-US" sz="1800" dirty="0"/>
              <a:t>Since SA#86, at SA4#107, many contributions were received. The ITT4RT Permanent Document - Requirements, Working Assumptions and Potential Solutions (v0.5.1) was revised with agreed inputs. The </a:t>
            </a:r>
            <a:r>
              <a:rPr lang="en-US" altLang="en-US" sz="1800" dirty="0" err="1"/>
              <a:t>timeplan</a:t>
            </a:r>
            <a:r>
              <a:rPr lang="en-US" altLang="en-US" sz="1800" dirty="0"/>
              <a:t> was updated.</a:t>
            </a:r>
          </a:p>
          <a:p>
            <a:pPr>
              <a:lnSpc>
                <a:spcPct val="90000"/>
              </a:lnSpc>
              <a:spcBef>
                <a:spcPts val="1200"/>
              </a:spcBef>
            </a:pPr>
            <a:r>
              <a:rPr lang="en-US" altLang="en-US" sz="1800" dirty="0"/>
              <a:t>WID: </a:t>
            </a:r>
            <a:r>
              <a:rPr lang="en-US" sz="1800" u="sng" dirty="0">
                <a:hlinkClick r:id="rId2"/>
              </a:rPr>
              <a:t>SP-180985</a:t>
            </a:r>
            <a:endParaRPr lang="en-US" altLang="en-US" sz="18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58123510"/>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3303385"/>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lnSpc>
                <a:spcPct val="90000"/>
              </a:lnSpc>
              <a:spcBef>
                <a:spcPts val="1200"/>
              </a:spcBef>
            </a:pPr>
            <a:r>
              <a:rPr lang="en-US" altLang="en-US" sz="1600" dirty="0"/>
              <a:t>Since SA#86, at SA4#107, discussion papers were noted on End-to-end-tests and testing interfaces.</a:t>
            </a:r>
          </a:p>
          <a:p>
            <a:pPr>
              <a:lnSpc>
                <a:spcPct val="90000"/>
              </a:lnSpc>
              <a:spcBef>
                <a:spcPts val="1200"/>
              </a:spcBef>
            </a:pPr>
            <a:r>
              <a:rPr lang="en-US" altLang="en-US" sz="1600" dirty="0"/>
              <a:t>WID: </a:t>
            </a:r>
            <a:r>
              <a:rPr lang="fr-FR" sz="1600" u="sng" dirty="0">
                <a:hlinkClick r:id="rId2"/>
              </a:rPr>
              <a:t>SP-190040</a:t>
            </a:r>
            <a:endParaRPr lang="en-US" altLang="en-US" sz="1600"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098047114"/>
              </p:ext>
            </p:extLst>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607574"/>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Two main objectives are 1) to update 3GPP TS 26.132 with reference to the appropriate version of ITU-T P.64 that addresses </a:t>
            </a:r>
            <a:r>
              <a:rPr lang="en-US" altLang="en-US" sz="1600" dirty="0" err="1"/>
              <a:t>HaNTE</a:t>
            </a:r>
            <a:r>
              <a:rPr lang="en-US" altLang="en-US" sz="1600" dirty="0"/>
              <a:t> devices and 2) review performance of </a:t>
            </a:r>
            <a:r>
              <a:rPr lang="en-US" altLang="en-US" sz="1600" dirty="0" err="1"/>
              <a:t>HaNTE</a:t>
            </a:r>
            <a:r>
              <a:rPr lang="en-US" altLang="en-US" sz="1600" dirty="0"/>
              <a:t> devices and update requirements in 3GPP TS 26.131 if necessary, to ensure an adequate user experience.</a:t>
            </a:r>
          </a:p>
          <a:p>
            <a:pPr>
              <a:lnSpc>
                <a:spcPct val="90000"/>
              </a:lnSpc>
              <a:spcBef>
                <a:spcPts val="1200"/>
              </a:spcBef>
            </a:pPr>
            <a:r>
              <a:rPr lang="en-US" altLang="en-US" sz="1600" dirty="0"/>
              <a:t>Since SA#86,</a:t>
            </a:r>
          </a:p>
          <a:p>
            <a:pPr lvl="1">
              <a:lnSpc>
                <a:spcPct val="90000"/>
              </a:lnSpc>
              <a:spcBef>
                <a:spcPts val="1200"/>
              </a:spcBef>
            </a:pPr>
            <a:r>
              <a:rPr lang="en-US" altLang="en-US" sz="1200" dirty="0"/>
              <a:t>At SA4#107 and subsequent telco a time plan was agreed. A round Robin involving 3 labs was agreed. Devices and test cases are under definition.</a:t>
            </a:r>
          </a:p>
          <a:p>
            <a:pPr>
              <a:lnSpc>
                <a:spcPct val="90000"/>
              </a:lnSpc>
              <a:spcBef>
                <a:spcPts val="1200"/>
              </a:spcBef>
            </a:pPr>
            <a:r>
              <a:rPr lang="en-US" altLang="en-US" sz="1600" dirty="0"/>
              <a:t>WID: </a:t>
            </a:r>
            <a:r>
              <a:rPr lang="fr-FR" sz="1600" dirty="0">
                <a:hlinkClick r:id="rId2"/>
              </a:rPr>
              <a:t>SP-191212</a:t>
            </a: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12910213"/>
              </p:ext>
            </p:extLst>
          </p:nvPr>
        </p:nvGraphicFramePr>
        <p:xfrm>
          <a:off x="581673" y="4072390"/>
          <a:ext cx="7810500" cy="20117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t>HaNTE</a:t>
                      </a:r>
                      <a:r>
                        <a:rPr lang="en-US" sz="1000" dirty="0"/>
                        <a:t> (Handsets Featuring Non-Traditional Earpieces)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26.131 on </a:t>
                      </a:r>
                      <a:r>
                        <a:rPr lang="en-GB" sz="1000" dirty="0">
                          <a:effectLst/>
                          <a:latin typeface="+mn-lt"/>
                        </a:rPr>
                        <a:t>update of receive direction requirements</a:t>
                      </a:r>
                      <a:endParaRPr lang="en-US" sz="1000" b="0" kern="1200" baseline="0" noProof="0" dirty="0">
                        <a:solidFill>
                          <a:schemeClr val="dk1"/>
                        </a:solidFill>
                        <a:effectLst/>
                        <a:latin typeface="+mn-lt"/>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26.801 on update with new findings </a:t>
                      </a:r>
                      <a:endParaRPr lang="en-US"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0-&gt;</a:t>
                      </a:r>
                      <a:r>
                        <a:rPr lang="en-GB" sz="1000" b="0" kern="1200" noProof="0" dirty="0">
                          <a:solidFill>
                            <a:srgbClr val="0000FF"/>
                          </a:solidFill>
                          <a:latin typeface="Arial "/>
                          <a:ea typeface="+mn-ea"/>
                          <a:cs typeface="Arial" pitchFamily="34" charset="0"/>
                        </a:rPr>
                        <a:t>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119445636"/>
              </p:ext>
            </p:extLst>
          </p:nvPr>
        </p:nvGraphicFramePr>
        <p:xfrm>
          <a:off x="446088" y="1323975"/>
          <a:ext cx="7810500" cy="505999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SA#87</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t>HaNTE</a:t>
                      </a:r>
                      <a:r>
                        <a:rPr lang="en-US" sz="1000" dirty="0"/>
                        <a:t> (Handsets Featuring Non-Traditional Earpieces)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26.131 on </a:t>
                      </a:r>
                      <a:r>
                        <a:rPr lang="en-GB" sz="1000" dirty="0">
                          <a:effectLst/>
                          <a:latin typeface="+mn-lt"/>
                        </a:rPr>
                        <a:t>update of receive direction requirements</a:t>
                      </a:r>
                      <a:endParaRPr lang="en-US" sz="1000" b="0" kern="1200" baseline="0" noProof="0" dirty="0">
                        <a:solidFill>
                          <a:schemeClr val="dk1"/>
                        </a:solidFill>
                        <a:effectLst/>
                        <a:latin typeface="+mn-lt"/>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26.801 on update with new findings </a:t>
                      </a:r>
                      <a:endParaRPr lang="en-US"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0-&gt;</a:t>
                      </a:r>
                      <a:r>
                        <a:rPr lang="en-GB" sz="1000" b="0" kern="1200" noProof="0" dirty="0">
                          <a:solidFill>
                            <a:srgbClr val="0000FF"/>
                          </a:solidFill>
                          <a:latin typeface="Arial "/>
                          <a:ea typeface="+mn-ea"/>
                          <a:cs typeface="Arial" pitchFamily="34" charset="0"/>
                        </a:rPr>
                        <a:t>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89045220"/>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2000" dirty="0" err="1"/>
              <a:t>FS_TyTraC</a:t>
            </a:r>
            <a:r>
              <a:rPr lang="en-US" altLang="en-US" sz="2000" dirty="0"/>
              <a:t> (Typical Traffic Characteristics of Media Services)</a:t>
            </a:r>
            <a:r>
              <a:rPr lang="en-US" altLang="en-US" sz="2000" dirty="0">
                <a:solidFill>
                  <a:srgbClr val="00CC66"/>
                </a:solidFill>
              </a:rPr>
              <a:t> – complete !</a:t>
            </a:r>
          </a:p>
          <a:p>
            <a:pPr marL="400050" eaLnBrk="1" hangingPunct="1">
              <a:lnSpc>
                <a:spcPct val="90000"/>
              </a:lnSpc>
              <a:buFont typeface="Calibri" panose="020F0502020204030204" pitchFamily="34" charset="0"/>
              <a:buAutoNum type="arabicPeriod"/>
            </a:pPr>
            <a:r>
              <a:rPr lang="en-US" altLang="en-US" sz="2000" dirty="0"/>
              <a:t>FS_5GXR (Study Item on </a:t>
            </a:r>
            <a:r>
              <a:rPr lang="en-US" altLang="en-US" sz="2000" dirty="0" err="1"/>
              <a:t>eXtended</a:t>
            </a:r>
            <a:r>
              <a:rPr lang="en-US" altLang="en-US" sz="2000" dirty="0"/>
              <a:t> Reality (XR) in 5G) </a:t>
            </a:r>
            <a:r>
              <a:rPr lang="en-US" altLang="en-US" sz="2000" dirty="0">
                <a:solidFill>
                  <a:srgbClr val="00CC66"/>
                </a:solidFill>
              </a:rPr>
              <a:t>– complete !</a:t>
            </a:r>
          </a:p>
          <a:p>
            <a:pPr marL="400050" eaLnBrk="1" hangingPunct="1">
              <a:lnSpc>
                <a:spcPct val="90000"/>
              </a:lnSpc>
              <a:buFont typeface="Calibri" panose="020F0502020204030204" pitchFamily="34" charset="0"/>
              <a:buAutoNum type="arabicPeriod"/>
            </a:pPr>
            <a:r>
              <a:rPr lang="en-US" altLang="en-US" sz="2000" dirty="0" err="1"/>
              <a:t>FS_ANTeM</a:t>
            </a:r>
            <a:r>
              <a:rPr lang="en-US" altLang="en-US" sz="2000" dirty="0"/>
              <a:t> (Study on ambient noise test methodology for evaluation of acoustic UE performance) </a:t>
            </a:r>
            <a:r>
              <a:rPr lang="en-US" altLang="en-US" sz="2000" dirty="0">
                <a:solidFill>
                  <a:srgbClr val="00CC66"/>
                </a:solidFill>
              </a:rPr>
              <a:t>– complete !</a:t>
            </a:r>
          </a:p>
          <a:p>
            <a:pPr marL="400050" eaLnBrk="1" hangingPunct="1">
              <a:lnSpc>
                <a:spcPct val="90000"/>
              </a:lnSpc>
              <a:buFont typeface="Calibri" panose="020F0502020204030204" pitchFamily="34" charset="0"/>
              <a:buAutoNum type="arabicPeriod"/>
            </a:pPr>
            <a:r>
              <a:rPr lang="en-US" altLang="en-US" sz="2000" dirty="0" err="1"/>
              <a:t>FS_VR_CoGui</a:t>
            </a:r>
            <a:r>
              <a:rPr lang="en-US" altLang="en-US" sz="2000" dirty="0"/>
              <a:t> (VR Streaming Conformance and Guidelines)</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FS_TyTraC</a:t>
            </a:r>
            <a:r>
              <a:rPr lang="en-US" altLang="en-US" sz="2800" dirty="0"/>
              <a:t> (Typical Traffic Characteristics of Media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099100"/>
            <a:ext cx="8388350" cy="3215448"/>
          </a:xfrm>
        </p:spPr>
        <p:txBody>
          <a:bodyPr/>
          <a:lstStyle/>
          <a:p>
            <a:pPr>
              <a:spcBef>
                <a:spcPts val="600"/>
              </a:spcBef>
              <a:defRPr/>
            </a:pPr>
            <a:r>
              <a:rPr lang="en-US" altLang="en-US" sz="1400" dirty="0"/>
              <a:t>Objectives:</a:t>
            </a:r>
          </a:p>
          <a:p>
            <a:pPr lvl="1">
              <a:spcBef>
                <a:spcPts val="600"/>
              </a:spcBef>
              <a:defRPr/>
            </a:pPr>
            <a:r>
              <a:rPr lang="en-US" altLang="en-US" sz="1200" dirty="0"/>
              <a:t>Collect current media centric Third-Party and Operator services characteristics;</a:t>
            </a:r>
          </a:p>
          <a:p>
            <a:pPr lvl="1">
              <a:spcBef>
                <a:spcPts val="600"/>
              </a:spcBef>
              <a:defRPr/>
            </a:pPr>
            <a:r>
              <a:rPr lang="en-US" altLang="en-US" sz="1200" dirty="0"/>
              <a:t>Collect the typical deployment characteristics today, such as bandwidth requirements;</a:t>
            </a:r>
          </a:p>
          <a:p>
            <a:pPr lvl="1">
              <a:spcBef>
                <a:spcPts val="600"/>
              </a:spcBef>
              <a:defRPr/>
            </a:pPr>
            <a:r>
              <a:rPr lang="en-US" altLang="en-US" sz="1200" dirty="0"/>
              <a:t>Provide an overview on technological developments;</a:t>
            </a:r>
          </a:p>
          <a:p>
            <a:pPr lvl="1">
              <a:spcBef>
                <a:spcPts val="600"/>
              </a:spcBef>
              <a:defRPr/>
            </a:pPr>
            <a:r>
              <a:rPr lang="en-US" altLang="en-US" sz="1200" dirty="0"/>
              <a:t>Provide a summary on typical characteristics and requirements for different media services on 3GPP networks;</a:t>
            </a:r>
          </a:p>
          <a:p>
            <a:pPr lvl="1">
              <a:spcBef>
                <a:spcPts val="600"/>
              </a:spcBef>
              <a:defRPr/>
            </a:pPr>
            <a:r>
              <a:rPr lang="en-US" altLang="en-US" sz="1200" dirty="0"/>
              <a:t>Identify the applicability of existing 5QIs for such services and potentially identify requirements for new 5QIs or QoS related parameters.</a:t>
            </a:r>
          </a:p>
          <a:p>
            <a:pPr>
              <a:lnSpc>
                <a:spcPct val="90000"/>
              </a:lnSpc>
              <a:spcBef>
                <a:spcPts val="1200"/>
              </a:spcBef>
            </a:pPr>
            <a:r>
              <a:rPr lang="en-US" altLang="en-US" sz="1400" dirty="0"/>
              <a:t>Since SA#86, at SA4#107 and a subsequent telco, TR 26.925 Typical traffic characteristics of media services on 3GPP networks (Release 16), was progressed with general updates and on cloud gaming. Then it was agreed to be raised to version 2.0.0 to be presented for approval to SA plenary.</a:t>
            </a:r>
          </a:p>
          <a:p>
            <a:pPr>
              <a:lnSpc>
                <a:spcPct val="90000"/>
              </a:lnSpc>
              <a:spcBef>
                <a:spcPts val="1200"/>
              </a:spcBef>
            </a:pPr>
            <a:r>
              <a:rPr lang="en-GB" altLang="en-US" sz="1400" dirty="0">
                <a:cs typeface="Arial" panose="020B0604020202020204" pitchFamily="34" charset="0"/>
              </a:rPr>
              <a:t>WID: </a:t>
            </a:r>
            <a:r>
              <a:rPr lang="fr-FR" sz="1400" u="sng" dirty="0">
                <a:solidFill>
                  <a:srgbClr val="0000FF"/>
                </a:solidFill>
                <a:hlinkClick r:id="rId2"/>
              </a:rPr>
              <a:t>SP-180666</a:t>
            </a:r>
            <a:r>
              <a:rPr lang="fr-FR" sz="1400" dirty="0"/>
              <a:t> </a:t>
            </a:r>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561216198"/>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SP-200048: TR 26.925 Typical traffic characteristics of media services on 3GPP networks v2.0.0 (Release 16)</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336445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p>
          <a:p>
            <a:pPr lvl="2">
              <a:lnSpc>
                <a:spcPct val="90000"/>
              </a:lnSpc>
              <a:spcBef>
                <a:spcPts val="200"/>
              </a:spcBef>
              <a:tabLst>
                <a:tab pos="2152650" algn="l"/>
                <a:tab pos="5118100" algn="l"/>
              </a:tabLst>
              <a:defRPr/>
            </a:pPr>
            <a:r>
              <a:rPr lang="en-GB" sz="1600" dirty="0"/>
              <a:t>Stefan Bruhn (Dolby Laboratories Inc.) was elected at SA4#107. </a:t>
            </a:r>
            <a:r>
              <a:rPr lang="fi-FI" sz="1600" kern="0" dirty="0">
                <a:solidFill>
                  <a:srgbClr val="FF0000"/>
                </a:solidFill>
              </a:rPr>
              <a:t>NEW !</a:t>
            </a:r>
          </a:p>
          <a:p>
            <a:pPr lvl="3">
              <a:lnSpc>
                <a:spcPct val="90000"/>
              </a:lnSpc>
              <a:spcBef>
                <a:spcPts val="200"/>
              </a:spcBef>
              <a:tabLst>
                <a:tab pos="2152650" algn="l"/>
                <a:tab pos="5118100" algn="l"/>
              </a:tabLst>
              <a:defRPr/>
            </a:pPr>
            <a:r>
              <a:rPr lang="fi-FI" sz="1400" kern="0" dirty="0"/>
              <a:t>Many thanks to the outgoing vice-chairman, Nikolai Leung (Qualcomm Incorporated, ATIS) !</a:t>
            </a:r>
            <a:endParaRPr lang="en-US" sz="14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 </a:t>
            </a:r>
            <a:r>
              <a:rPr lang="fi-FI" sz="1800" kern="0" dirty="0">
                <a:solidFill>
                  <a:srgbClr val="FF0000"/>
                </a:solidFill>
              </a:rPr>
              <a:t>NEW !</a:t>
            </a:r>
          </a:p>
          <a:p>
            <a:pPr lvl="2">
              <a:lnSpc>
                <a:spcPct val="90000"/>
              </a:lnSpc>
              <a:spcBef>
                <a:spcPts val="400"/>
              </a:spcBef>
              <a:tabLst>
                <a:tab pos="2152650" algn="l"/>
                <a:tab pos="5118100" algn="l"/>
              </a:tabLst>
              <a:defRPr/>
            </a:pPr>
            <a:r>
              <a:rPr lang="fi-FI" sz="1400" kern="0" dirty="0"/>
              <a:t>Deepest thanks and best wishes to Paolo Usai for his retirement !</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3045290005"/>
              </p:ext>
            </p:extLst>
          </p:nvPr>
        </p:nvGraphicFramePr>
        <p:xfrm>
          <a:off x="635000" y="4494372"/>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 interim </a:t>
                      </a:r>
                      <a:r>
                        <a:rPr lang="en-GB" sz="1200" b="0" dirty="0">
                          <a:solidFill>
                            <a:srgbClr val="FF0000"/>
                          </a:solidFill>
                          <a:latin typeface="+mn-lt"/>
                          <a:cs typeface="Arial" panose="020B0604020202020204" pitchFamily="34" charset="0"/>
                        </a:rPr>
                        <a:t>NEW!</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a:t>
                      </a:r>
                      <a:r>
                        <a:rPr lang="en-US" sz="1200" b="0" dirty="0" err="1">
                          <a:latin typeface="+mn-lt"/>
                          <a:cs typeface="Arial" panose="020B0604020202020204" pitchFamily="34" charset="0"/>
                        </a:rPr>
                        <a:t>Teniou</a:t>
                      </a:r>
                      <a:r>
                        <a:rPr lang="en-US" sz="1200" b="0" dirty="0">
                          <a:latin typeface="+mn-lt"/>
                          <a:cs typeface="Arial" panose="020B0604020202020204" pitchFamily="34" charset="0"/>
                        </a:rPr>
                        <a:t>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FS_5GXR (Study Item on </a:t>
            </a:r>
            <a:r>
              <a:rPr lang="en-US" altLang="en-US" sz="2800" dirty="0" err="1"/>
              <a:t>eXtended</a:t>
            </a:r>
            <a:r>
              <a:rPr lang="en-US" altLang="en-US" sz="2800" dirty="0"/>
              <a:t> Reality (XR) in 5G)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4431144"/>
          </a:xfrm>
        </p:spPr>
        <p:txBody>
          <a:bodyPr/>
          <a:lstStyle/>
          <a:p>
            <a:pPr>
              <a:lnSpc>
                <a:spcPct val="90000"/>
              </a:lnSpc>
              <a:spcBef>
                <a:spcPts val="1200"/>
              </a:spcBef>
            </a:pPr>
            <a:r>
              <a:rPr lang="en-GB" sz="1600" dirty="0"/>
              <a:t>The objective of this Study Item is to investigate the relevance of Augmented and Extended Reality in the context of 3GPP </a:t>
            </a:r>
          </a:p>
          <a:p>
            <a:pPr>
              <a:lnSpc>
                <a:spcPct val="90000"/>
              </a:lnSpc>
              <a:spcBef>
                <a:spcPts val="1200"/>
              </a:spcBef>
            </a:pPr>
            <a:r>
              <a:rPr lang="en-GB" sz="1600" dirty="0"/>
              <a:t>Since SA#8</a:t>
            </a:r>
            <a:r>
              <a:rPr lang="fr-FR" sz="1600" dirty="0"/>
              <a:t>6, at SA4#107 and </a:t>
            </a:r>
            <a:r>
              <a:rPr lang="fr-FR" sz="1600" dirty="0" err="1"/>
              <a:t>subsequent</a:t>
            </a:r>
            <a:r>
              <a:rPr lang="fr-FR" sz="1600" dirty="0"/>
              <a:t> </a:t>
            </a:r>
            <a:r>
              <a:rPr lang="fr-FR" sz="1600" dirty="0" err="1"/>
              <a:t>telco</a:t>
            </a:r>
            <a:r>
              <a:rPr lang="fr-FR" sz="1600" dirty="0"/>
              <a:t>, the </a:t>
            </a:r>
            <a:r>
              <a:rPr lang="en-US" sz="1600" dirty="0"/>
              <a:t>TR 26.928 Extended Reality (XR) in 5G (Release 16), was agreed to be raised to 2.0.0 and be presented for approval at SA plenary.</a:t>
            </a:r>
            <a:endParaRPr lang="en-US" sz="12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SP-180667</a:t>
            </a:r>
            <a:r>
              <a:rPr lang="fr-FR" sz="1600"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9465751"/>
              </p:ext>
            </p:extLst>
          </p:nvPr>
        </p:nvGraphicFramePr>
        <p:xfrm>
          <a:off x="590550" y="5133495"/>
          <a:ext cx="7810500" cy="95658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3162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FS_5GXR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65%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SP-200046: TR 26.928 Extended Reality (XR) in 5G v2.0.0 (Release 16)</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9834657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FS_ANTeM</a:t>
            </a:r>
            <a:r>
              <a:rPr lang="en-US" altLang="en-US" sz="2800" dirty="0"/>
              <a:t> (Study on ambient noise test methodology for evaluation of acoustic UE performance)</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64486"/>
          </a:xfrm>
        </p:spPr>
        <p:txBody>
          <a:bodyPr/>
          <a:lstStyle/>
          <a:p>
            <a:pPr>
              <a:lnSpc>
                <a:spcPct val="90000"/>
              </a:lnSpc>
              <a:spcBef>
                <a:spcPts val="1200"/>
              </a:spcBef>
            </a:pPr>
            <a:r>
              <a:rPr lang="en-US" sz="1600" dirty="0"/>
              <a:t>This work item will investigate the differences between the two systems for noise simulation in handset mode. The goal is to evaluate if a revision of the existing test methodologies in TS 26.132 for speech quality in ambient noise conditions is needed and/or helps to increase reproduction accuracy. </a:t>
            </a:r>
            <a:endParaRPr lang="en-GB" sz="1600" dirty="0"/>
          </a:p>
          <a:p>
            <a:pPr>
              <a:lnSpc>
                <a:spcPct val="90000"/>
              </a:lnSpc>
              <a:spcBef>
                <a:spcPts val="1200"/>
              </a:spcBef>
            </a:pPr>
            <a:r>
              <a:rPr lang="en-GB" sz="1600" dirty="0"/>
              <a:t>Since SA#8</a:t>
            </a:r>
            <a:r>
              <a:rPr lang="fr-FR" sz="1600" dirty="0"/>
              <a:t>6, at SA4#107, the </a:t>
            </a:r>
            <a:r>
              <a:rPr lang="en-US" sz="1600" dirty="0"/>
              <a:t>draft TR 26.921 Investigations on ambient noise reproduction systems for acoustic testing of terminals (Release 16) was finalized.</a:t>
            </a:r>
          </a:p>
          <a:p>
            <a:pPr>
              <a:lnSpc>
                <a:spcPct val="90000"/>
              </a:lnSpc>
              <a:spcBef>
                <a:spcPts val="1200"/>
              </a:spcBef>
            </a:pPr>
            <a:r>
              <a:rPr lang="en-US" altLang="en-US" sz="1600" dirty="0"/>
              <a:t>New WID </a:t>
            </a:r>
            <a:r>
              <a:rPr lang="en-US" altLang="en-US" sz="1600" dirty="0" err="1"/>
              <a:t>ANTeM</a:t>
            </a:r>
            <a:r>
              <a:rPr lang="en-US" altLang="en-US" sz="1600" dirty="0"/>
              <a:t> (Ambient noise test methodology for evaluation of acoustic UE performance) agreed as a result and completed. See New WIDs</a:t>
            </a:r>
            <a:endParaRPr lang="en-GB" sz="16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SP-180986</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66991679"/>
              </p:ext>
            </p:extLst>
          </p:nvPr>
        </p:nvGraphicFramePr>
        <p:xfrm>
          <a:off x="590550" y="4616388"/>
          <a:ext cx="7810500" cy="155105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9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28123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SP-200050: TR 26.921 Investigations on ambient noise reproduction systems for acoustic testing of terminals v2.0.0 (Rel-16)</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4647306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25118"/>
            <a:ext cx="8388350" cy="4942319"/>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a:t>
            </a:r>
            <a:endParaRPr lang="fr-FR" sz="1600" dirty="0"/>
          </a:p>
          <a:p>
            <a:pPr>
              <a:lnSpc>
                <a:spcPct val="90000"/>
              </a:lnSpc>
              <a:spcBef>
                <a:spcPts val="1200"/>
              </a:spcBef>
            </a:pPr>
            <a:r>
              <a:rPr lang="fr-FR" sz="1600" dirty="0" err="1"/>
              <a:t>Since</a:t>
            </a:r>
            <a:r>
              <a:rPr lang="fr-FR" sz="1600" dirty="0"/>
              <a:t> SA#86, at SA4#107 the </a:t>
            </a:r>
            <a:r>
              <a:rPr lang="en-US" sz="1600" dirty="0"/>
              <a:t>Draft TR 26.999 on Study on VR Streaming Interoperability and Characterization, was progressed to v0.3.0 with inclusion on test sequences and test vectors aspects.</a:t>
            </a:r>
            <a:endParaRPr lang="fr-FR" sz="1200" dirty="0"/>
          </a:p>
          <a:p>
            <a:pPr>
              <a:lnSpc>
                <a:spcPct val="90000"/>
              </a:lnSpc>
              <a:spcBef>
                <a:spcPts val="1200"/>
              </a:spcBef>
            </a:pPr>
            <a:endParaRPr lang="fr-FR" sz="1600" dirty="0"/>
          </a:p>
          <a:p>
            <a:pPr>
              <a:spcBef>
                <a:spcPts val="600"/>
              </a:spcBef>
              <a:defRPr/>
            </a:pPr>
            <a:r>
              <a:rPr lang="en-US" altLang="en-US" sz="1600" dirty="0"/>
              <a:t>WID: </a:t>
            </a:r>
            <a:r>
              <a:rPr lang="fr-FR" sz="1600" b="1" u="sng" dirty="0">
                <a:hlinkClick r:id="rId2"/>
              </a:rPr>
              <a:t>SP-190642</a:t>
            </a:r>
            <a:endParaRPr lang="fr-FR" sz="1600" b="1" u="sng"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080622540"/>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SA#87</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138518060"/>
              </p:ext>
            </p:extLst>
          </p:nvPr>
        </p:nvGraphicFramePr>
        <p:xfrm>
          <a:off x="550069" y="1322773"/>
          <a:ext cx="7810500" cy="32578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SA#86</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SP-200048: TR 26.925 Typical traffic characteristics of media services on 3GPP networks v2.0.0 (Release 16)</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FS_5GXR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65%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SP-200046: TR 26.928 Extended Reality (XR) in 5G v2.0.0 (Release 16)</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80% </a:t>
                      </a:r>
                      <a:r>
                        <a:rPr lang="en-GB" sz="1000" b="0" kern="1200" noProof="0" dirty="0">
                          <a:solidFill>
                            <a:srgbClr val="0000FF"/>
                          </a:solidFill>
                          <a:latin typeface="Arial "/>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SA#87</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SP-200050: TR 26.921 Investigations on ambient noise reproduction systems for acoustic testing of terminals v2.0.0 (Rel-16)</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WIDs/SIDs</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graphicFrame>
        <p:nvGraphicFramePr>
          <p:cNvPr id="2" name="Table 1">
            <a:extLst>
              <a:ext uri="{FF2B5EF4-FFF2-40B4-BE49-F238E27FC236}">
                <a16:creationId xmlns:a16="http://schemas.microsoft.com/office/drawing/2014/main" id="{E5F0EE18-B27D-464D-B707-ECC57F7B005F}"/>
              </a:ext>
            </a:extLst>
          </p:cNvPr>
          <p:cNvGraphicFramePr>
            <a:graphicFrameLocks noGrp="1"/>
          </p:cNvGraphicFramePr>
          <p:nvPr>
            <p:extLst>
              <p:ext uri="{D42A27DB-BD31-4B8C-83A1-F6EECF244321}">
                <p14:modId xmlns:p14="http://schemas.microsoft.com/office/powerpoint/2010/main" val="337008571"/>
              </p:ext>
            </p:extLst>
          </p:nvPr>
        </p:nvGraphicFramePr>
        <p:xfrm>
          <a:off x="266700" y="1871400"/>
          <a:ext cx="8594725" cy="3962400"/>
        </p:xfrm>
        <a:graphic>
          <a:graphicData uri="http://schemas.openxmlformats.org/drawingml/2006/table">
            <a:tbl>
              <a:tblPr/>
              <a:tblGrid>
                <a:gridCol w="771525">
                  <a:extLst>
                    <a:ext uri="{9D8B030D-6E8A-4147-A177-3AD203B41FA5}">
                      <a16:colId xmlns:a16="http://schemas.microsoft.com/office/drawing/2014/main" val="1625446246"/>
                    </a:ext>
                  </a:extLst>
                </a:gridCol>
                <a:gridCol w="4521200">
                  <a:extLst>
                    <a:ext uri="{9D8B030D-6E8A-4147-A177-3AD203B41FA5}">
                      <a16:colId xmlns:a16="http://schemas.microsoft.com/office/drawing/2014/main" val="2234119978"/>
                    </a:ext>
                  </a:extLst>
                </a:gridCol>
                <a:gridCol w="787400">
                  <a:extLst>
                    <a:ext uri="{9D8B030D-6E8A-4147-A177-3AD203B41FA5}">
                      <a16:colId xmlns:a16="http://schemas.microsoft.com/office/drawing/2014/main" val="2860747892"/>
                    </a:ext>
                  </a:extLst>
                </a:gridCol>
                <a:gridCol w="596900">
                  <a:extLst>
                    <a:ext uri="{9D8B030D-6E8A-4147-A177-3AD203B41FA5}">
                      <a16:colId xmlns:a16="http://schemas.microsoft.com/office/drawing/2014/main" val="1605772704"/>
                    </a:ext>
                  </a:extLst>
                </a:gridCol>
                <a:gridCol w="939800">
                  <a:extLst>
                    <a:ext uri="{9D8B030D-6E8A-4147-A177-3AD203B41FA5}">
                      <a16:colId xmlns:a16="http://schemas.microsoft.com/office/drawing/2014/main" val="2245754285"/>
                    </a:ext>
                  </a:extLst>
                </a:gridCol>
                <a:gridCol w="977900">
                  <a:extLst>
                    <a:ext uri="{9D8B030D-6E8A-4147-A177-3AD203B41FA5}">
                      <a16:colId xmlns:a16="http://schemas.microsoft.com/office/drawing/2014/main" val="1800761734"/>
                    </a:ext>
                  </a:extLst>
                </a:gridCol>
              </a:tblGrid>
              <a:tr h="304800">
                <a:tc>
                  <a:txBody>
                    <a:bodyPr/>
                    <a:lstStyle/>
                    <a:p>
                      <a:pPr algn="l" fontAlgn="t"/>
                      <a:r>
                        <a:rPr lang="fr-FR" sz="1000" b="0" i="0" u="none" strike="noStrike" dirty="0">
                          <a:solidFill>
                            <a:srgbClr val="000000"/>
                          </a:solidFill>
                          <a:effectLst/>
                          <a:latin typeface="Arial" panose="020B0604020202020204" pitchFamily="34" charset="0"/>
                        </a:rPr>
                        <a:t>SP-200051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1000" b="0" i="0" u="none" strike="noStrike" dirty="0">
                          <a:solidFill>
                            <a:srgbClr val="000000"/>
                          </a:solidFill>
                          <a:effectLst/>
                          <a:latin typeface="Arial" panose="020B0604020202020204" pitchFamily="34" charset="0"/>
                        </a:rPr>
                        <a:t>New WID on Ambient noise test methodology for evaluation of acoustic UE performance (</a:t>
                      </a:r>
                      <a:r>
                        <a:rPr lang="en-US" sz="1000" b="0" i="0" u="none" strike="noStrike" dirty="0" err="1">
                          <a:solidFill>
                            <a:srgbClr val="000000"/>
                          </a:solidFill>
                          <a:effectLst/>
                          <a:latin typeface="Arial" panose="020B0604020202020204" pitchFamily="34" charset="0"/>
                        </a:rPr>
                        <a:t>ANTeM</a:t>
                      </a:r>
                      <a:r>
                        <a:rPr lang="en-US" sz="1000" b="0" i="0" u="none" strike="noStrike" dirty="0">
                          <a:solidFill>
                            <a:srgbClr val="000000"/>
                          </a:solidFill>
                          <a:effectLst/>
                          <a:latin typeface="Arial" panose="020B0604020202020204" pitchFamily="34" charset="0"/>
                        </a:rPr>
                        <a:t>)</a:t>
                      </a:r>
                    </a:p>
                    <a:p>
                      <a:pPr algn="l" fontAlgn="t"/>
                      <a:r>
                        <a:rPr lang="en-US" sz="1000" b="0" i="0" u="none" strike="noStrike" dirty="0">
                          <a:solidFill>
                            <a:srgbClr val="000000"/>
                          </a:solidFill>
                          <a:effectLst/>
                          <a:latin typeface="Arial" panose="020B0604020202020204" pitchFamily="34" charset="0"/>
                        </a:rPr>
                        <a:t>Output: SP-200103 Change Request to TS 26.132 on Alternative noise field simulation method for terminal testing</a:t>
                      </a:r>
                    </a:p>
                    <a:p>
                      <a:pPr algn="l" fontAlgn="t"/>
                      <a:r>
                        <a:rPr lang="en-US" sz="1000" b="0" i="0" u="none" strike="noStrike" dirty="0">
                          <a:solidFill>
                            <a:srgbClr val="000000"/>
                          </a:solidFill>
                          <a:effectLst/>
                          <a:latin typeface="Arial" panose="020B0604020202020204" pitchFamily="34" charset="0"/>
                        </a:rPr>
                        <a:t>Target completion: SA#87 </a:t>
                      </a:r>
                      <a:r>
                        <a:rPr lang="en-US" sz="1000" b="0" i="0" u="none" strike="noStrike" dirty="0">
                          <a:solidFill>
                            <a:srgbClr val="33CC33"/>
                          </a:solidFill>
                          <a:effectLst/>
                          <a:latin typeface="Arial" panose="020B0604020202020204" pitchFamily="34" charset="0"/>
                        </a:rPr>
                        <a:t>– Complete !</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297615013"/>
                  </a:ext>
                </a:extLst>
              </a:tr>
              <a:tr h="304800">
                <a:tc>
                  <a:txBody>
                    <a:bodyPr/>
                    <a:lstStyle/>
                    <a:p>
                      <a:pPr algn="l" fontAlgn="t"/>
                      <a:r>
                        <a:rPr lang="fr-FR" sz="1000" b="0" i="0" u="none" strike="noStrike">
                          <a:solidFill>
                            <a:srgbClr val="000000"/>
                          </a:solidFill>
                          <a:effectLst/>
                          <a:latin typeface="Arial" panose="020B0604020202020204" pitchFamily="34" charset="0"/>
                        </a:rPr>
                        <a:t>SP-200052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1000" b="0" i="0" u="none" strike="noStrike" dirty="0">
                          <a:solidFill>
                            <a:srgbClr val="000000"/>
                          </a:solidFill>
                          <a:effectLst/>
                          <a:latin typeface="Arial" panose="020B0604020202020204" pitchFamily="34" charset="0"/>
                        </a:rPr>
                        <a:t>Feasibility Study on 5G Video Codec Characteristics (FS_5GVideo)</a:t>
                      </a:r>
                    </a:p>
                    <a:p>
                      <a:pPr algn="l" fontAlgn="t"/>
                      <a:r>
                        <a:rPr lang="en-US" sz="1000" b="0" i="0" u="none" strike="noStrike" dirty="0">
                          <a:solidFill>
                            <a:srgbClr val="000000"/>
                          </a:solidFill>
                          <a:effectLst/>
                          <a:latin typeface="Arial" panose="020B0604020202020204" pitchFamily="34" charset="0"/>
                        </a:rPr>
                        <a:t>Output: TR 26.9xx Video Codec Characteristics for 5G-based Services and Applications</a:t>
                      </a:r>
                    </a:p>
                    <a:p>
                      <a:pPr algn="l" fontAlgn="t"/>
                      <a:r>
                        <a:rPr lang="en-US" sz="1000" b="0" i="0" u="none" strike="noStrike" dirty="0">
                          <a:solidFill>
                            <a:srgbClr val="000000"/>
                          </a:solidFill>
                          <a:effectLst/>
                          <a:latin typeface="Arial" panose="020B0604020202020204" pitchFamily="34" charset="0"/>
                        </a:rPr>
                        <a:t>Target completion: SA#90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93207128"/>
                  </a:ext>
                </a:extLst>
              </a:tr>
              <a:tr h="304800">
                <a:tc>
                  <a:txBody>
                    <a:bodyPr/>
                    <a:lstStyle/>
                    <a:p>
                      <a:pPr algn="l" fontAlgn="t"/>
                      <a:r>
                        <a:rPr lang="fr-FR" sz="1000" b="0" i="0" u="none" strike="noStrike" dirty="0">
                          <a:solidFill>
                            <a:srgbClr val="000000"/>
                          </a:solidFill>
                          <a:effectLst/>
                          <a:latin typeface="Arial" panose="020B0604020202020204" pitchFamily="34" charset="0"/>
                        </a:rPr>
                        <a:t>SP-200053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1000" b="0" i="0" u="none" strike="noStrike" dirty="0">
                          <a:solidFill>
                            <a:srgbClr val="000000"/>
                          </a:solidFill>
                          <a:effectLst/>
                          <a:latin typeface="Arial" panose="020B0604020202020204" pitchFamily="34" charset="0"/>
                        </a:rPr>
                        <a:t>Study on the use of NBMP in EFLUS (FS_FLUS_NBMP)</a:t>
                      </a:r>
                    </a:p>
                    <a:p>
                      <a:pPr algn="l" fontAlgn="t"/>
                      <a:r>
                        <a:rPr lang="en-US" sz="1000" b="0" i="0" u="none" strike="noStrike" dirty="0">
                          <a:solidFill>
                            <a:srgbClr val="000000"/>
                          </a:solidFill>
                          <a:effectLst/>
                          <a:latin typeface="Arial" panose="020B0604020202020204" pitchFamily="34" charset="0"/>
                        </a:rPr>
                        <a:t>Output: CRs to 26.939 on Combined FLUS and NBMP workflow, detailed description of necessary operations, and exemplary use-cases</a:t>
                      </a:r>
                    </a:p>
                    <a:p>
                      <a:pPr algn="l" fontAlgn="t"/>
                      <a:r>
                        <a:rPr lang="en-US" sz="1000" b="0" i="0" u="none" strike="noStrike" dirty="0">
                          <a:solidFill>
                            <a:srgbClr val="000000"/>
                          </a:solidFill>
                          <a:effectLst/>
                          <a:latin typeface="Arial" panose="020B0604020202020204" pitchFamily="34" charset="0"/>
                        </a:rPr>
                        <a:t>Target completion: SA#90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70343170"/>
                  </a:ext>
                </a:extLst>
              </a:tr>
              <a:tr h="304800">
                <a:tc>
                  <a:txBody>
                    <a:bodyPr/>
                    <a:lstStyle/>
                    <a:p>
                      <a:pPr algn="l" fontAlgn="t"/>
                      <a:r>
                        <a:rPr lang="fr-FR" sz="1000" b="0" i="0" u="none" strike="noStrike" dirty="0">
                          <a:solidFill>
                            <a:srgbClr val="000000"/>
                          </a:solidFill>
                          <a:effectLst/>
                          <a:latin typeface="Arial" panose="020B0604020202020204" pitchFamily="34" charset="0"/>
                        </a:rPr>
                        <a:t>SP-200054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1000" b="0" i="0" u="none" strike="noStrike" dirty="0">
                          <a:solidFill>
                            <a:srgbClr val="000000"/>
                          </a:solidFill>
                          <a:effectLst/>
                          <a:latin typeface="Arial" panose="020B0604020202020204" pitchFamily="34" charset="0"/>
                        </a:rPr>
                        <a:t>Feasibility Study on Typical Traffic Characteristics for XR Services and other Media (</a:t>
                      </a:r>
                      <a:r>
                        <a:rPr lang="en-US" sz="1000" b="0" i="0" u="none" strike="noStrike" dirty="0" err="1">
                          <a:solidFill>
                            <a:srgbClr val="000000"/>
                          </a:solidFill>
                          <a:effectLst/>
                          <a:latin typeface="Arial" panose="020B0604020202020204" pitchFamily="34" charset="0"/>
                        </a:rPr>
                        <a:t>FS_XRTraffic</a:t>
                      </a:r>
                      <a:r>
                        <a:rPr lang="en-US" sz="1000" b="0" i="0" u="none" strike="noStrike" dirty="0">
                          <a:solidFill>
                            <a:srgbClr val="000000"/>
                          </a:solidFill>
                          <a:effectLst/>
                          <a:latin typeface="Arial" panose="020B0604020202020204" pitchFamily="34" charset="0"/>
                        </a:rPr>
                        <a:t>)</a:t>
                      </a:r>
                    </a:p>
                    <a:p>
                      <a:pPr algn="l" fontAlgn="t"/>
                      <a:r>
                        <a:rPr lang="en-US" sz="1000" b="0" i="0" u="none" strike="noStrike" dirty="0">
                          <a:solidFill>
                            <a:srgbClr val="000000"/>
                          </a:solidFill>
                          <a:effectLst/>
                          <a:latin typeface="Arial" panose="020B0604020202020204" pitchFamily="34" charset="0"/>
                        </a:rPr>
                        <a:t>Output: CRs to TR 26.925 on Addition of Traffic Characteristics for various aspects</a:t>
                      </a:r>
                    </a:p>
                    <a:p>
                      <a:pPr algn="l" fontAlgn="t"/>
                      <a:r>
                        <a:rPr lang="en-US" sz="1000" b="0" i="0" u="none" strike="noStrike" dirty="0">
                          <a:solidFill>
                            <a:srgbClr val="000000"/>
                          </a:solidFill>
                          <a:effectLst/>
                          <a:latin typeface="Arial" panose="020B0604020202020204" pitchFamily="34" charset="0"/>
                        </a:rPr>
                        <a:t>Target completion: SA#91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649234491"/>
                  </a:ext>
                </a:extLst>
              </a:tr>
              <a:tr h="304800">
                <a:tc>
                  <a:txBody>
                    <a:bodyPr/>
                    <a:lstStyle/>
                    <a:p>
                      <a:pPr algn="l" fontAlgn="t"/>
                      <a:r>
                        <a:rPr lang="fr-FR" sz="1000" b="0" i="0" u="none" strike="noStrike">
                          <a:solidFill>
                            <a:srgbClr val="000000"/>
                          </a:solidFill>
                          <a:effectLst/>
                          <a:latin typeface="Arial" panose="020B0604020202020204" pitchFamily="34" charset="0"/>
                        </a:rPr>
                        <a:t>SP-200055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1000" b="0" i="0" u="none" strike="noStrike" dirty="0">
                          <a:solidFill>
                            <a:srgbClr val="000000"/>
                          </a:solidFill>
                          <a:effectLst/>
                          <a:latin typeface="Arial" panose="020B0604020202020204" pitchFamily="34" charset="0"/>
                        </a:rPr>
                        <a:t>Feasibility Study on Multicast Architecture Enhancements for 5GMSA (FS_5GMS_Multicast)</a:t>
                      </a:r>
                    </a:p>
                    <a:p>
                      <a:pPr algn="l" fontAlgn="t"/>
                      <a:r>
                        <a:rPr lang="en-US" sz="1000" b="0" i="0" u="none" strike="noStrike" dirty="0">
                          <a:solidFill>
                            <a:srgbClr val="000000"/>
                          </a:solidFill>
                          <a:effectLst/>
                          <a:latin typeface="Arial" panose="020B0604020202020204" pitchFamily="34" charset="0"/>
                        </a:rPr>
                        <a:t>Output: TR 26.8xx Multicast delivery in 5GMS</a:t>
                      </a:r>
                    </a:p>
                    <a:p>
                      <a:pPr algn="l" fontAlgn="t"/>
                      <a:r>
                        <a:rPr lang="en-US" sz="1000" b="0" i="0" u="none" strike="noStrike" dirty="0">
                          <a:solidFill>
                            <a:srgbClr val="000000"/>
                          </a:solidFill>
                          <a:effectLst/>
                          <a:latin typeface="Arial" panose="020B0604020202020204" pitchFamily="34" charset="0"/>
                        </a:rPr>
                        <a:t>Target completion: SA#90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865881328"/>
                  </a:ext>
                </a:extLst>
              </a:tr>
              <a:tr h="304800">
                <a:tc>
                  <a:txBody>
                    <a:bodyPr/>
                    <a:lstStyle/>
                    <a:p>
                      <a:pPr algn="l" fontAlgn="t"/>
                      <a:r>
                        <a:rPr lang="fr-FR" sz="1000" b="0" i="0" u="none" strike="noStrike">
                          <a:solidFill>
                            <a:srgbClr val="000000"/>
                          </a:solidFill>
                          <a:effectLst/>
                          <a:latin typeface="Arial" panose="020B0604020202020204" pitchFamily="34" charset="0"/>
                        </a:rPr>
                        <a:t>SP-200056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1000" b="0" i="0" u="none" strike="noStrike" dirty="0">
                          <a:solidFill>
                            <a:srgbClr val="000000"/>
                          </a:solidFill>
                          <a:effectLst/>
                          <a:latin typeface="Arial" panose="020B0604020202020204" pitchFamily="34" charset="0"/>
                        </a:rPr>
                        <a:t>New SID on Streaming Architecture extensions For Edge processing (FS_EMSA)</a:t>
                      </a:r>
                    </a:p>
                    <a:p>
                      <a:pPr algn="l" fontAlgn="t"/>
                      <a:r>
                        <a:rPr lang="en-US" sz="1000" b="0" i="0" u="none" strike="noStrike" dirty="0">
                          <a:solidFill>
                            <a:srgbClr val="000000"/>
                          </a:solidFill>
                          <a:effectLst/>
                          <a:latin typeface="Arial" panose="020B0604020202020204" pitchFamily="34" charset="0"/>
                        </a:rPr>
                        <a:t>Output: TR 26.8xx 5G Media Streaming Architecture Extensions</a:t>
                      </a:r>
                    </a:p>
                    <a:p>
                      <a:pPr algn="l" fontAlgn="t"/>
                      <a:r>
                        <a:rPr lang="en-US" sz="1000" b="0" i="0" u="none" strike="noStrike" dirty="0">
                          <a:solidFill>
                            <a:srgbClr val="000000"/>
                          </a:solidFill>
                          <a:effectLst/>
                          <a:latin typeface="Arial" panose="020B0604020202020204" pitchFamily="34" charset="0"/>
                        </a:rPr>
                        <a:t>Target completion: SA#90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err="1">
                          <a:solidFill>
                            <a:srgbClr val="000000"/>
                          </a:solidFill>
                          <a:effectLst/>
                          <a:latin typeface="Arial" panose="020B0604020202020204" pitchFamily="34" charset="0"/>
                        </a:rPr>
                        <a:t>Approval</a:t>
                      </a:r>
                      <a:endParaRPr lang="fr-FR" sz="10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10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69935320"/>
                  </a:ext>
                </a:extLst>
              </a:tr>
            </a:tbl>
          </a:graphicData>
        </a:graphic>
      </p:graphicFrame>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3709424934"/>
              </p:ext>
            </p:extLst>
          </p:nvPr>
        </p:nvGraphicFramePr>
        <p:xfrm>
          <a:off x="590550" y="2928938"/>
          <a:ext cx="8281987" cy="2450211"/>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SA#86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SA#87:</a:t>
            </a:r>
          </a:p>
          <a:p>
            <a:pPr lvl="1">
              <a:lnSpc>
                <a:spcPct val="90000"/>
              </a:lnSpc>
              <a:spcBef>
                <a:spcPts val="300"/>
              </a:spcBef>
            </a:pPr>
            <a:r>
              <a:rPr lang="en-US" altLang="en-US" sz="1800" dirty="0"/>
              <a:t>Approve all CRs, new WIDs and new TR/TSs</a:t>
            </a:r>
          </a:p>
          <a:p>
            <a:pPr lvl="1">
              <a:lnSpc>
                <a:spcPct val="90000"/>
              </a:lnSpc>
              <a:spcBef>
                <a:spcPts val="300"/>
              </a:spcBef>
            </a:pPr>
            <a:r>
              <a:rPr lang="en-US" altLang="en-US" sz="1800" dirty="0"/>
              <a:t>Approve 2 Exception Sheets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p:spPr>
        <p:txBody>
          <a:bodyPr/>
          <a:lstStyle/>
          <a:p>
            <a:pPr>
              <a:defRPr/>
            </a:pPr>
            <a:r>
              <a:rPr lang="en-US" altLang="en-US" dirty="0"/>
              <a:t>List of documents to SA#87 - 1</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4238310780"/>
              </p:ext>
            </p:extLst>
          </p:nvPr>
        </p:nvGraphicFramePr>
        <p:xfrm>
          <a:off x="371475" y="1250950"/>
          <a:ext cx="8594725" cy="48609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SP-200033</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and TS 26.223 on Addition and alignment of MTSI Data Channel Support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SP-200037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26.238 on E_FLUS for Uplink Streaming and NBMP Use in 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17249997"/>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SP-200038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26.118 and TS 26.234 on VR metrics PSS VR metrics support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4387738"/>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SP-200039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26.346, TS 26.347 and TS 26.348 on DAHOE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002781422"/>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SP-200040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26.501 on 5GMSA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646261581"/>
                  </a:ext>
                </a:extLst>
              </a:tr>
              <a:tr h="304800">
                <a:tc>
                  <a:txBody>
                    <a:bodyPr/>
                    <a:lstStyle/>
                    <a:p>
                      <a:pPr algn="l" fontAlgn="t"/>
                      <a:r>
                        <a:rPr lang="fr-FR" sz="800" b="0" i="0" u="none" strike="noStrike">
                          <a:solidFill>
                            <a:srgbClr val="000000"/>
                          </a:solidFill>
                          <a:effectLst/>
                          <a:latin typeface="Arial" panose="020B0604020202020204" pitchFamily="34" charset="0"/>
                        </a:rPr>
                        <a:t>SP-200044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E_FLUS exception </a:t>
                      </a:r>
                      <a:r>
                        <a:rPr lang="fr-FR" sz="800" b="0" i="0" u="none" strike="noStrike" dirty="0" err="1">
                          <a:solidFill>
                            <a:srgbClr val="000000"/>
                          </a:solidFill>
                          <a:effectLst/>
                          <a:latin typeface="Arial" panose="020B0604020202020204" pitchFamily="34" charset="0"/>
                        </a:rPr>
                        <a:t>request</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39137197"/>
                  </a:ext>
                </a:extLst>
              </a:tr>
              <a:tr h="304800">
                <a:tc>
                  <a:txBody>
                    <a:bodyPr/>
                    <a:lstStyle/>
                    <a:p>
                      <a:pPr algn="l" fontAlgn="t"/>
                      <a:r>
                        <a:rPr lang="fr-FR" sz="800" b="0" i="0" u="none" strike="noStrike">
                          <a:solidFill>
                            <a:srgbClr val="000000"/>
                          </a:solidFill>
                          <a:effectLst/>
                          <a:latin typeface="Arial" panose="020B0604020202020204" pitchFamily="34" charset="0"/>
                        </a:rPr>
                        <a:t>SP-200045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5GMS3 exception </a:t>
                      </a:r>
                      <a:r>
                        <a:rPr lang="fr-FR" sz="800" b="0" i="0" u="none" strike="noStrike" dirty="0" err="1">
                          <a:solidFill>
                            <a:srgbClr val="000000"/>
                          </a:solidFill>
                          <a:effectLst/>
                          <a:latin typeface="Arial" panose="020B0604020202020204" pitchFamily="34" charset="0"/>
                        </a:rPr>
                        <a:t>request</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171938236"/>
                  </a:ext>
                </a:extLst>
              </a:tr>
              <a:tr h="304800">
                <a:tc>
                  <a:txBody>
                    <a:bodyPr/>
                    <a:lstStyle/>
                    <a:p>
                      <a:pPr algn="l" fontAlgn="t"/>
                      <a:r>
                        <a:rPr lang="fr-FR" sz="800" b="0" i="0" u="none" strike="noStrike">
                          <a:solidFill>
                            <a:srgbClr val="000000"/>
                          </a:solidFill>
                          <a:effectLst/>
                          <a:latin typeface="Arial" panose="020B0604020202020204" pitchFamily="34" charset="0"/>
                        </a:rPr>
                        <a:t>SP-200046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26.928 Extended Reality (XR) in 5G v2.0.0 (Release 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79452012"/>
                  </a:ext>
                </a:extLst>
              </a:tr>
              <a:tr h="304800">
                <a:tc>
                  <a:txBody>
                    <a:bodyPr/>
                    <a:lstStyle/>
                    <a:p>
                      <a:pPr algn="l" fontAlgn="t"/>
                      <a:r>
                        <a:rPr lang="fr-FR" sz="800" b="0" i="0" u="none" strike="noStrike">
                          <a:solidFill>
                            <a:srgbClr val="000000"/>
                          </a:solidFill>
                          <a:effectLst/>
                          <a:latin typeface="Arial" panose="020B0604020202020204" pitchFamily="34" charset="0"/>
                        </a:rPr>
                        <a:t>SP-200047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 26.239 v2.0.0 Real-time Transport Protocol (RTP) / RTP Control Protocol (RTCP) verification procedures v2.0.0 (Release 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83491764"/>
                  </a:ext>
                </a:extLst>
              </a:tr>
              <a:tr h="304800">
                <a:tc>
                  <a:txBody>
                    <a:bodyPr/>
                    <a:lstStyle/>
                    <a:p>
                      <a:pPr algn="l" fontAlgn="t"/>
                      <a:r>
                        <a:rPr lang="fr-FR" sz="800" b="0" i="0" u="none" strike="noStrike">
                          <a:solidFill>
                            <a:srgbClr val="000000"/>
                          </a:solidFill>
                          <a:effectLst/>
                          <a:latin typeface="Arial" panose="020B0604020202020204" pitchFamily="34" charset="0"/>
                        </a:rPr>
                        <a:t>SP-200048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26.925 Typical traffic characteristics of media services on 3GPP networks v2.0.0 (Release 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22284373"/>
                  </a:ext>
                </a:extLst>
              </a:tr>
              <a:tr h="304800">
                <a:tc>
                  <a:txBody>
                    <a:bodyPr/>
                    <a:lstStyle/>
                    <a:p>
                      <a:pPr algn="l" fontAlgn="t"/>
                      <a:r>
                        <a:rPr lang="fr-FR" sz="800" b="0" i="0" u="none" strike="noStrike">
                          <a:solidFill>
                            <a:srgbClr val="000000"/>
                          </a:solidFill>
                          <a:effectLst/>
                          <a:latin typeface="Arial" panose="020B0604020202020204" pitchFamily="34" charset="0"/>
                        </a:rPr>
                        <a:t>SP-200049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TS 26.117 5G Media Streaming (5GMS); Speech and audio profiles, v2.0.0 (Release 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227048306"/>
                  </a:ext>
                </a:extLst>
              </a:tr>
              <a:tr h="304800">
                <a:tc>
                  <a:txBody>
                    <a:bodyPr/>
                    <a:lstStyle/>
                    <a:p>
                      <a:pPr algn="l" fontAlgn="t"/>
                      <a:r>
                        <a:rPr lang="fr-FR" sz="800" b="0" i="0" u="none" strike="noStrike">
                          <a:solidFill>
                            <a:srgbClr val="000000"/>
                          </a:solidFill>
                          <a:effectLst/>
                          <a:latin typeface="Arial" panose="020B0604020202020204" pitchFamily="34" charset="0"/>
                        </a:rPr>
                        <a:t>SP-200050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26.921 Investigations on ambient noise reproduction systems for acoustic testing of terminals v2.0.0 (Rel-16)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565494787"/>
                  </a:ext>
                </a:extLst>
              </a:tr>
              <a:tr h="304800">
                <a:tc>
                  <a:txBody>
                    <a:bodyPr/>
                    <a:lstStyle/>
                    <a:p>
                      <a:pPr algn="l" fontAlgn="t"/>
                      <a:r>
                        <a:rPr lang="fr-FR" sz="800" b="0" i="0" u="none" strike="noStrike" dirty="0">
                          <a:solidFill>
                            <a:srgbClr val="000000"/>
                          </a:solidFill>
                          <a:effectLst/>
                          <a:latin typeface="Arial" panose="020B0604020202020204" pitchFamily="34" charset="0"/>
                        </a:rPr>
                        <a:t>SP-200051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New WID on Ambient noise test methodology for evaluation of acoustic UE performance (</a:t>
                      </a:r>
                      <a:r>
                        <a:rPr lang="en-US" sz="800" b="0" i="0" u="none" strike="noStrike" dirty="0" err="1">
                          <a:solidFill>
                            <a:srgbClr val="000000"/>
                          </a:solidFill>
                          <a:effectLst/>
                          <a:latin typeface="Arial" panose="020B0604020202020204" pitchFamily="34" charset="0"/>
                        </a:rPr>
                        <a:t>ANTeM</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895264491"/>
                  </a:ext>
                </a:extLst>
              </a:tr>
              <a:tr h="304800">
                <a:tc>
                  <a:txBody>
                    <a:bodyPr/>
                    <a:lstStyle/>
                    <a:p>
                      <a:pPr algn="l" fontAlgn="t"/>
                      <a:r>
                        <a:rPr lang="fr-FR" sz="800" b="0" i="0" u="none" strike="noStrike">
                          <a:solidFill>
                            <a:srgbClr val="000000"/>
                          </a:solidFill>
                          <a:effectLst/>
                          <a:latin typeface="Arial" panose="020B0604020202020204" pitchFamily="34" charset="0"/>
                        </a:rPr>
                        <a:t>SP-200052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Feasibility Study on 5G Video Codec Characteristics (FS_5GVideo)</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02028606"/>
                  </a:ext>
                </a:extLst>
              </a:tr>
              <a:tr h="304800">
                <a:tc>
                  <a:txBody>
                    <a:bodyPr/>
                    <a:lstStyle/>
                    <a:p>
                      <a:pPr algn="l" fontAlgn="t"/>
                      <a:r>
                        <a:rPr lang="fr-FR" sz="800" b="0" i="0" u="none" strike="noStrike" dirty="0">
                          <a:solidFill>
                            <a:srgbClr val="000000"/>
                          </a:solidFill>
                          <a:effectLst/>
                          <a:latin typeface="Arial" panose="020B0604020202020204" pitchFamily="34" charset="0"/>
                        </a:rPr>
                        <a:t>SP-200053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Study on the use of NBMP in EFLUS (FS_FLUS_NBMP)</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bl>
          </a:graphicData>
        </a:graphic>
      </p:graphicFrame>
    </p:spTree>
    <p:extLst>
      <p:ext uri="{BB962C8B-B14F-4D97-AF65-F5344CB8AC3E}">
        <p14:creationId xmlns:p14="http://schemas.microsoft.com/office/powerpoint/2010/main" val="391243370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p:spPr>
        <p:txBody>
          <a:bodyPr/>
          <a:lstStyle/>
          <a:p>
            <a:pPr>
              <a:defRPr/>
            </a:pPr>
            <a:r>
              <a:rPr lang="en-US" altLang="en-US" dirty="0"/>
              <a:t>List of documents to SA#87 - 1</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3400511975"/>
              </p:ext>
            </p:extLst>
          </p:nvPr>
        </p:nvGraphicFramePr>
        <p:xfrm>
          <a:off x="371475" y="1250950"/>
          <a:ext cx="8594725" cy="21177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0" i="0" u="none" strike="noStrike" dirty="0">
                          <a:solidFill>
                            <a:srgbClr val="000000"/>
                          </a:solidFill>
                          <a:effectLst/>
                          <a:latin typeface="Arial" panose="020B0604020202020204" pitchFamily="34" charset="0"/>
                        </a:rPr>
                        <a:t>SP-200054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Feasibility Study on Typical Traffic Characteristics for XR Services and other Media (</a:t>
                      </a:r>
                      <a:r>
                        <a:rPr lang="en-US" sz="800" b="0" i="0" u="none" strike="noStrike" dirty="0" err="1">
                          <a:solidFill>
                            <a:srgbClr val="000000"/>
                          </a:solidFill>
                          <a:effectLst/>
                          <a:latin typeface="Arial" panose="020B0604020202020204" pitchFamily="34" charset="0"/>
                        </a:rPr>
                        <a:t>FS_XRTraffic</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0" i="0" u="none" strike="noStrike">
                          <a:solidFill>
                            <a:srgbClr val="000000"/>
                          </a:solidFill>
                          <a:effectLst/>
                          <a:latin typeface="Arial" panose="020B0604020202020204" pitchFamily="34" charset="0"/>
                        </a:rPr>
                        <a:t>SP-200055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Feasibility Study on Multicast Architecture Enhancements for 5GMSA (FS_5GMS_Multicast)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0" i="0" u="none" strike="noStrike">
                          <a:solidFill>
                            <a:srgbClr val="000000"/>
                          </a:solidFill>
                          <a:effectLst/>
                          <a:latin typeface="Arial" panose="020B0604020202020204" pitchFamily="34" charset="0"/>
                        </a:rPr>
                        <a:t>SP-200056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SID on Streaming Architecture extensions For Edge processing (FS_EMSA)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2"/>
                        </a:rPr>
                        <a:t>SP-200103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Change Request to TS 26.132 on Alternative noise field simulation method for terminal testing</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SP-200104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Change Request on TS 26.44 on Corrections to Floating-Point Conformance Scripts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SP-200105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Change Request to TS 26.260 on Correction of sensitivity calculation for immersive audio playback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94701486"/>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SA#86 - 1</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 (2 hours each)</a:t>
            </a:r>
          </a:p>
          <a:p>
            <a:pPr lvl="1">
              <a:lnSpc>
                <a:spcPct val="90000"/>
              </a:lnSpc>
              <a:spcBef>
                <a:spcPts val="200"/>
              </a:spcBef>
            </a:pPr>
            <a:r>
              <a:rPr lang="en-GB" altLang="en-US" sz="1800" dirty="0"/>
              <a:t>3GPP SA4 telco on DAHOE		16DEC</a:t>
            </a:r>
          </a:p>
          <a:p>
            <a:pPr lvl="1">
              <a:lnSpc>
                <a:spcPct val="90000"/>
              </a:lnSpc>
              <a:spcBef>
                <a:spcPts val="200"/>
              </a:spcBef>
            </a:pPr>
            <a:r>
              <a:rPr lang="en-GB" altLang="en-US" sz="1800" dirty="0"/>
              <a:t>3GPP SA4 telco on 5GMS3		16DEC</a:t>
            </a:r>
          </a:p>
          <a:p>
            <a:pPr lvl="1">
              <a:lnSpc>
                <a:spcPct val="90000"/>
              </a:lnSpc>
              <a:spcBef>
                <a:spcPts val="200"/>
              </a:spcBef>
            </a:pPr>
            <a:r>
              <a:rPr lang="en-GB" altLang="en-US" sz="1800" dirty="0"/>
              <a:t>3GPP SA4 telco on IVAS		17DEC</a:t>
            </a:r>
          </a:p>
          <a:p>
            <a:pPr lvl="1">
              <a:lnSpc>
                <a:spcPct val="90000"/>
              </a:lnSpc>
              <a:spcBef>
                <a:spcPts val="200"/>
              </a:spcBef>
            </a:pPr>
            <a:r>
              <a:rPr lang="en-GB" altLang="en-US" sz="1800" dirty="0"/>
              <a:t>3GPP SA4 telco on 5G_MEDIA_MTSI_ext	18DEC</a:t>
            </a:r>
          </a:p>
          <a:p>
            <a:pPr lvl="1">
              <a:lnSpc>
                <a:spcPct val="90000"/>
              </a:lnSpc>
              <a:spcBef>
                <a:spcPts val="200"/>
              </a:spcBef>
            </a:pPr>
            <a:r>
              <a:rPr lang="en-GB" altLang="en-US" sz="1800" dirty="0"/>
              <a:t>3GPP SA4 telco on IVAS		10JAN</a:t>
            </a:r>
          </a:p>
          <a:p>
            <a:pPr>
              <a:defRPr/>
            </a:pPr>
            <a:r>
              <a:rPr lang="fi-FI" sz="2400" dirty="0"/>
              <a:t>SA4 plenary meeting</a:t>
            </a:r>
          </a:p>
          <a:p>
            <a:pPr>
              <a:defRPr/>
            </a:pPr>
            <a:endParaRPr lang="fi-FI" sz="2400" dirty="0"/>
          </a:p>
          <a:p>
            <a:pPr>
              <a:defRPr/>
            </a:pPr>
            <a:endParaRPr lang="fi-FI" sz="2400" dirty="0"/>
          </a:p>
          <a:p>
            <a:pPr>
              <a:lnSpc>
                <a:spcPct val="85000"/>
              </a:lnSpc>
              <a:spcBef>
                <a:spcPts val="3000"/>
              </a:spcBef>
            </a:pPr>
            <a:r>
              <a:rPr lang="en-GB" altLang="en-US" sz="2400" dirty="0"/>
              <a:t>SA4 EVS SWG Ad-hoc F2F meeting on </a:t>
            </a:r>
            <a:r>
              <a:rPr lang="en-GB" altLang="en-US" sz="2400" dirty="0" err="1"/>
              <a:t>IVAS_Codec</a:t>
            </a:r>
            <a:endParaRPr lang="en-GB" altLang="en-US" sz="2400" dirty="0"/>
          </a:p>
          <a:p>
            <a:pPr lvl="1">
              <a:defRPr/>
            </a:pPr>
            <a:r>
              <a:rPr lang="en-US" altLang="en-US" sz="2000" strike="sngStrike" dirty="0"/>
              <a:t>3GPP SA4 EVS SWG Ad hoc meeting on IVAS       11-12MAR </a:t>
            </a:r>
            <a:r>
              <a:rPr lang="en-US" altLang="en-US" sz="2000" dirty="0">
                <a:solidFill>
                  <a:srgbClr val="FF0000"/>
                </a:solidFill>
              </a:rPr>
              <a:t>(CANCELLED)</a:t>
            </a:r>
            <a:endParaRPr lang="en-GB" altLang="en-US" sz="2000" dirty="0">
              <a:solidFill>
                <a:srgbClr val="FF0000"/>
              </a:solidFill>
            </a:endParaRPr>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4">
            <a:extLst>
              <a:ext uri="{FF2B5EF4-FFF2-40B4-BE49-F238E27FC236}">
                <a16:creationId xmlns:a16="http://schemas.microsoft.com/office/drawing/2014/main" id="{11F97BA5-BF86-45C1-9006-F8BFC01D5EAA}"/>
              </a:ext>
            </a:extLst>
          </p:cNvPr>
          <p:cNvGraphicFramePr>
            <a:graphicFrameLocks noGrp="1"/>
          </p:cNvGraphicFramePr>
          <p:nvPr>
            <p:extLst>
              <p:ext uri="{D42A27DB-BD31-4B8C-83A1-F6EECF244321}">
                <p14:modId xmlns:p14="http://schemas.microsoft.com/office/powerpoint/2010/main" val="2922893049"/>
              </p:ext>
            </p:extLst>
          </p:nvPr>
        </p:nvGraphicFramePr>
        <p:xfrm>
          <a:off x="843733" y="3729831"/>
          <a:ext cx="6616700" cy="602905"/>
        </p:xfrm>
        <a:graphic>
          <a:graphicData uri="http://schemas.openxmlformats.org/drawingml/2006/table">
            <a:tbl>
              <a:tblPr firstRow="1" bandRow="1">
                <a:tableStyleId>{5C22544A-7EE6-4342-B048-85BDC9FD1C3A}</a:tableStyleId>
              </a:tblPr>
              <a:tblGrid>
                <a:gridCol w="1145972">
                  <a:extLst>
                    <a:ext uri="{9D8B030D-6E8A-4147-A177-3AD203B41FA5}">
                      <a16:colId xmlns:a16="http://schemas.microsoft.com/office/drawing/2014/main" val="20000"/>
                    </a:ext>
                  </a:extLst>
                </a:gridCol>
                <a:gridCol w="1751732">
                  <a:extLst>
                    <a:ext uri="{9D8B030D-6E8A-4147-A177-3AD203B41FA5}">
                      <a16:colId xmlns:a16="http://schemas.microsoft.com/office/drawing/2014/main" val="20001"/>
                    </a:ext>
                  </a:extLst>
                </a:gridCol>
                <a:gridCol w="3718996">
                  <a:extLst>
                    <a:ext uri="{9D8B030D-6E8A-4147-A177-3AD203B41FA5}">
                      <a16:colId xmlns:a16="http://schemas.microsoft.com/office/drawing/2014/main" val="20002"/>
                    </a:ext>
                  </a:extLst>
                </a:gridCol>
              </a:tblGrid>
              <a:tr h="319451">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2659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20 - 24 January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a:t>
                      </a:r>
                      <a:r>
                        <a:rPr lang="en-US" sz="1400" b="0" dirty="0" err="1">
                          <a:solidFill>
                            <a:schemeClr val="tx1"/>
                          </a:solidFill>
                          <a:latin typeface="+mn-lt"/>
                        </a:rPr>
                        <a:t>Wrocław</a:t>
                      </a:r>
                      <a:r>
                        <a:rPr lang="en-US" sz="1400" b="0" dirty="0">
                          <a:solidFill>
                            <a:schemeClr val="tx1"/>
                          </a:solidFill>
                          <a:latin typeface="+mn-lt"/>
                        </a:rPr>
                        <a:t>, Poland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SA#86 - 2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(2 hours each)</a:t>
            </a:r>
          </a:p>
          <a:p>
            <a:pPr lvl="1">
              <a:lnSpc>
                <a:spcPct val="90000"/>
              </a:lnSpc>
              <a:spcBef>
                <a:spcPts val="200"/>
              </a:spcBef>
            </a:pPr>
            <a:r>
              <a:rPr lang="en-GB" altLang="fr-FR" sz="1800" dirty="0"/>
              <a:t>3GPP SA4 telco on </a:t>
            </a:r>
            <a:r>
              <a:rPr lang="en-GB" altLang="fr-FR" sz="1800" dirty="0" err="1"/>
              <a:t>FS_TyTrac</a:t>
            </a:r>
            <a:r>
              <a:rPr lang="en-GB" altLang="fr-FR" sz="1800" dirty="0"/>
              <a:t>		31JAN</a:t>
            </a:r>
          </a:p>
          <a:p>
            <a:pPr lvl="1">
              <a:lnSpc>
                <a:spcPct val="90000"/>
              </a:lnSpc>
              <a:spcBef>
                <a:spcPts val="200"/>
              </a:spcBef>
            </a:pPr>
            <a:r>
              <a:rPr lang="en-GB" altLang="fr-FR" sz="1800" dirty="0"/>
              <a:t>3GPP SA4 telco on FS_XR5G		5FEB</a:t>
            </a:r>
          </a:p>
          <a:p>
            <a:pPr lvl="1">
              <a:lnSpc>
                <a:spcPct val="90000"/>
              </a:lnSpc>
              <a:spcBef>
                <a:spcPts val="200"/>
              </a:spcBef>
            </a:pPr>
            <a:r>
              <a:rPr lang="en-GB" altLang="fr-FR" sz="1800" dirty="0"/>
              <a:t>3GPP SA4 telco on 5GMS3		6FEB</a:t>
            </a:r>
          </a:p>
          <a:p>
            <a:pPr lvl="1">
              <a:lnSpc>
                <a:spcPct val="90000"/>
              </a:lnSpc>
              <a:spcBef>
                <a:spcPts val="200"/>
              </a:spcBef>
            </a:pPr>
            <a:r>
              <a:rPr lang="en-GB" altLang="fr-FR" sz="1800" dirty="0"/>
              <a:t>3GPP SA4 telco on ITT4RT		11FEB</a:t>
            </a:r>
          </a:p>
          <a:p>
            <a:pPr lvl="1">
              <a:lnSpc>
                <a:spcPct val="90000"/>
              </a:lnSpc>
              <a:spcBef>
                <a:spcPts val="200"/>
              </a:spcBef>
            </a:pPr>
            <a:r>
              <a:rPr lang="en-GB" altLang="fr-FR" sz="1800" dirty="0"/>
              <a:t>3GPP SA4 telco on 5GMS3		13FEB</a:t>
            </a:r>
          </a:p>
          <a:p>
            <a:pPr lvl="1">
              <a:lnSpc>
                <a:spcPct val="90000"/>
              </a:lnSpc>
              <a:spcBef>
                <a:spcPts val="200"/>
              </a:spcBef>
            </a:pPr>
            <a:r>
              <a:rPr lang="en-GB" altLang="fr-FR" sz="1800" dirty="0"/>
              <a:t>3GPP SA4 telco on FS_XR5G		19FEB</a:t>
            </a:r>
          </a:p>
          <a:p>
            <a:pPr lvl="1">
              <a:lnSpc>
                <a:spcPct val="90000"/>
              </a:lnSpc>
              <a:spcBef>
                <a:spcPts val="200"/>
              </a:spcBef>
            </a:pPr>
            <a:r>
              <a:rPr lang="en-GB" altLang="fr-FR" sz="1800" dirty="0"/>
              <a:t>3GPP SA4 telco on </a:t>
            </a:r>
            <a:r>
              <a:rPr lang="en-GB" altLang="fr-FR" sz="1800" dirty="0" err="1"/>
              <a:t>RTCPVer</a:t>
            </a:r>
            <a:r>
              <a:rPr lang="en-GB" altLang="fr-FR" sz="1800" dirty="0"/>
              <a:t>		26FEB</a:t>
            </a:r>
          </a:p>
          <a:p>
            <a:pPr lvl="1">
              <a:lnSpc>
                <a:spcPct val="90000"/>
              </a:lnSpc>
              <a:spcBef>
                <a:spcPts val="200"/>
              </a:spcBef>
            </a:pPr>
            <a:r>
              <a:rPr lang="en-GB" altLang="fr-FR" sz="1800" dirty="0"/>
              <a:t>3GPP SA4 telco on </a:t>
            </a:r>
            <a:r>
              <a:rPr lang="en-GB" altLang="fr-FR" sz="1800" dirty="0" err="1"/>
              <a:t>HaNTE</a:t>
            </a:r>
            <a:r>
              <a:rPr lang="en-GB" altLang="fr-FR" sz="1800" dirty="0"/>
              <a:t>		3MAR</a:t>
            </a:r>
          </a:p>
          <a:p>
            <a:pPr lvl="1">
              <a:lnSpc>
                <a:spcPct val="90000"/>
              </a:lnSpc>
              <a:spcBef>
                <a:spcPts val="200"/>
              </a:spcBef>
            </a:pPr>
            <a:r>
              <a:rPr lang="en-GB" altLang="fr-FR" sz="1800" dirty="0"/>
              <a:t>3GPP SA4 telco on E_FLUS		12MAR</a:t>
            </a:r>
          </a:p>
          <a:p>
            <a:pPr lvl="1">
              <a:lnSpc>
                <a:spcPct val="90000"/>
              </a:lnSpc>
              <a:spcBef>
                <a:spcPts val="200"/>
              </a:spcBef>
            </a:pPr>
            <a:r>
              <a:rPr lang="en-GB" altLang="fr-FR" sz="1800" dirty="0"/>
              <a:t>3GPP SA4 telco on 5GMS3		12MAR</a:t>
            </a:r>
          </a:p>
          <a:p>
            <a:pPr lvl="1">
              <a:lnSpc>
                <a:spcPct val="90000"/>
              </a:lnSpc>
              <a:spcBef>
                <a:spcPts val="200"/>
              </a:spcBef>
            </a:pPr>
            <a:endParaRPr lang="en-GB" altLang="en-US"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spTree>
    <p:extLst>
      <p:ext uri="{BB962C8B-B14F-4D97-AF65-F5344CB8AC3E}">
        <p14:creationId xmlns:p14="http://schemas.microsoft.com/office/powerpoint/2010/main" val="13586088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 (2 hours each)</a:t>
            </a:r>
          </a:p>
          <a:p>
            <a:pPr lvl="1">
              <a:lnSpc>
                <a:spcPct val="90000"/>
              </a:lnSpc>
              <a:spcBef>
                <a:spcPts val="200"/>
              </a:spcBef>
            </a:pPr>
            <a:r>
              <a:rPr lang="en-GB" altLang="en-US" sz="1800" dirty="0"/>
              <a:t>3GPP SA4 telco on ITT4RT		20MAR</a:t>
            </a:r>
          </a:p>
          <a:p>
            <a:pPr lvl="1">
              <a:lnSpc>
                <a:spcPct val="90000"/>
              </a:lnSpc>
              <a:spcBef>
                <a:spcPts val="200"/>
              </a:spcBef>
            </a:pPr>
            <a:r>
              <a:rPr lang="en-GB" altLang="en-US" sz="1800" dirty="0"/>
              <a:t>3GPP SA4 telco on 5GMS3		27MAR</a:t>
            </a:r>
          </a:p>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662721157"/>
              </p:ext>
            </p:extLst>
          </p:nvPr>
        </p:nvGraphicFramePr>
        <p:xfrm>
          <a:off x="1012409" y="3171031"/>
          <a:ext cx="6616700" cy="2165416"/>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a:t>
                      </a:r>
                      <a:r>
                        <a:rPr lang="fi-FI" sz="1400" b="0" dirty="0">
                          <a:solidFill>
                            <a:srgbClr val="FF0000"/>
                          </a:solidFill>
                          <a:latin typeface="+mn-lt"/>
                        </a:rPr>
                        <a:t>-e</a:t>
                      </a:r>
                      <a:endParaRPr lang="en-US" sz="1400" b="0" dirty="0">
                        <a:solidFill>
                          <a:srgbClr val="FF0000"/>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rgbClr val="FF0000"/>
                          </a:solidFill>
                          <a:latin typeface="+mn-lt"/>
                        </a:rPr>
                        <a:t>2</a:t>
                      </a:r>
                      <a:r>
                        <a:rPr lang="en-US" sz="1400" b="0" strike="sngStrike" dirty="0">
                          <a:solidFill>
                            <a:schemeClr val="tx1"/>
                          </a:solidFill>
                          <a:latin typeface="+mn-lt"/>
                        </a:rPr>
                        <a:t>6</a:t>
                      </a:r>
                      <a:r>
                        <a:rPr lang="en-US" sz="1400" b="0" dirty="0">
                          <a:solidFill>
                            <a:schemeClr val="tx1"/>
                          </a:solidFill>
                          <a:latin typeface="+mn-lt"/>
                        </a:rPr>
                        <a:t>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rgbClr val="FF0000"/>
                          </a:solidFill>
                          <a:latin typeface="+mn-lt"/>
                        </a:rPr>
                        <a:t>E-Meeting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Host: ETSI, Venue: Sophia-Antipolis, France</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a:t>
                      </a:r>
                      <a:r>
                        <a:rPr lang="fi-FI" sz="1400" b="0" dirty="0">
                          <a:solidFill>
                            <a:srgbClr val="FF0000"/>
                          </a:solidFill>
                          <a:latin typeface="+mn-lt"/>
                        </a:rPr>
                        <a:t>-e</a:t>
                      </a:r>
                      <a:endParaRPr lang="en-US" sz="1400" b="0" dirty="0">
                        <a:solidFill>
                          <a:srgbClr val="FF0000"/>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rgbClr val="FF0000"/>
                          </a:solidFill>
                          <a:latin typeface="+mn-lt"/>
                        </a:rPr>
                        <a:t>tbd</a:t>
                      </a:r>
                      <a:r>
                        <a:rPr lang="en-US" sz="1400" b="0" strike="sngStrike" dirty="0">
                          <a:solidFill>
                            <a:schemeClr val="tx1"/>
                          </a:solidFill>
                          <a:latin typeface="+mn-lt"/>
                        </a:rPr>
                        <a:t>25</a:t>
                      </a:r>
                      <a:r>
                        <a:rPr lang="en-US" sz="1400" b="0" dirty="0">
                          <a:solidFill>
                            <a:schemeClr val="tx1"/>
                          </a:solidFill>
                          <a:latin typeface="+mn-lt"/>
                        </a:rPr>
                        <a:t> - 29 May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rgbClr val="FF0000"/>
                          </a:solidFill>
                          <a:latin typeface="+mn-lt"/>
                        </a:rPr>
                        <a:t>E-Meeting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Host: </a:t>
                      </a:r>
                      <a:r>
                        <a:rPr lang="de-DE" sz="1400" b="0" strike="sngStrike" dirty="0">
                          <a:solidFill>
                            <a:schemeClr val="tx1"/>
                          </a:solidFill>
                          <a:latin typeface="+mn-lt"/>
                        </a:rPr>
                        <a:t>Fraunhofer IIS, Venue: Erlangen, Germany</a:t>
                      </a:r>
                      <a:endParaRPr lang="en-US" sz="1400" b="1" strike="sngStrike"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24 - 28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9 - 13 </a:t>
                      </a:r>
                      <a:r>
                        <a:rPr lang="en-US" sz="1400" b="0">
                          <a:solidFill>
                            <a:schemeClr val="tx1"/>
                          </a:solidFill>
                          <a:latin typeface="+mn-lt"/>
                        </a:rPr>
                        <a:t>November 2020</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TBD</a:t>
                      </a: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1867272797"/>
              </p:ext>
            </p:extLst>
          </p:nvPr>
        </p:nvGraphicFramePr>
        <p:xfrm>
          <a:off x="1065675" y="2054309"/>
          <a:ext cx="6616700" cy="210317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SA4#112</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1 - 5 February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Dolby, Venue: San Francisco, US</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1"/>
                  </a:ext>
                </a:extLst>
              </a:tr>
              <a:tr h="363918">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SA4#113</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12 - 16 April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2"/>
                  </a:ext>
                </a:extLst>
              </a:tr>
              <a:tr h="345209">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SA4#114</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a:solidFill>
                            <a:srgbClr val="000000"/>
                          </a:solidFill>
                          <a:effectLst/>
                          <a:latin typeface="+mn-lt"/>
                          <a:ea typeface="Times New Roman" panose="02020603050405020304" pitchFamily="18" charset="0"/>
                          <a:cs typeface="Times New Roman" panose="02020603050405020304" pitchFamily="18" charset="0"/>
                        </a:rPr>
                        <a:t>24 - 28 May 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Samsung, Venue: TBD, Korea</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3"/>
                  </a:ext>
                </a:extLst>
              </a:tr>
              <a:tr h="319377">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SA4#115</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GB" sz="1400">
                          <a:solidFill>
                            <a:srgbClr val="000000"/>
                          </a:solidFill>
                          <a:effectLst/>
                          <a:latin typeface="+mn-lt"/>
                          <a:ea typeface="Times New Roman" panose="02020603050405020304" pitchFamily="18" charset="0"/>
                          <a:cs typeface="Times New Roman" panose="02020603050405020304" pitchFamily="18" charset="0"/>
                        </a:rPr>
                        <a:t>23 – 27 August </a:t>
                      </a:r>
                      <a:r>
                        <a:rPr lang="en-US" sz="1400">
                          <a:solidFill>
                            <a:srgbClr val="000000"/>
                          </a:solidFill>
                          <a:effectLst/>
                          <a:latin typeface="+mn-lt"/>
                          <a:ea typeface="Times New Roman" panose="02020603050405020304" pitchFamily="18" charset="0"/>
                          <a:cs typeface="Times New Roman" panose="02020603050405020304" pitchFamily="18" charset="0"/>
                        </a:rPr>
                        <a:t>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TBD, Venue: TBD</a:t>
                      </a:r>
                      <a:endParaRPr lang="fr-FR" sz="1400" dirty="0">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4"/>
                  </a:ext>
                </a:extLst>
              </a:tr>
              <a:tr h="319377">
                <a:tc>
                  <a:txBody>
                    <a:bodyPr/>
                    <a:lstStyle/>
                    <a:p>
                      <a:pPr>
                        <a:lnSpc>
                          <a:spcPts val="1200"/>
                        </a:lnSpc>
                        <a:spcAft>
                          <a:spcPts val="600"/>
                        </a:spcAft>
                      </a:pPr>
                      <a:r>
                        <a:rPr lang="fi-FI" sz="1400">
                          <a:effectLst/>
                          <a:latin typeface="+mn-lt"/>
                          <a:ea typeface="Times New Roman" panose="02020603050405020304" pitchFamily="18" charset="0"/>
                          <a:cs typeface="Times New Roman" panose="02020603050405020304" pitchFamily="18" charset="0"/>
                        </a:rPr>
                        <a:t>SA4#116</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GB" sz="1400">
                          <a:effectLst/>
                          <a:latin typeface="+mn-lt"/>
                          <a:ea typeface="Times New Roman" panose="02020603050405020304" pitchFamily="18" charset="0"/>
                          <a:cs typeface="Times New Roman" panose="02020603050405020304" pitchFamily="18" charset="0"/>
                        </a:rPr>
                        <a:t>15 - 19 November </a:t>
                      </a:r>
                      <a:r>
                        <a:rPr lang="en-US" sz="1400">
                          <a:effectLst/>
                          <a:latin typeface="+mn-lt"/>
                          <a:ea typeface="Times New Roman" panose="02020603050405020304" pitchFamily="18" charset="0"/>
                          <a:cs typeface="Times New Roman" panose="02020603050405020304" pitchFamily="18" charset="0"/>
                        </a:rPr>
                        <a:t>2021</a:t>
                      </a:r>
                      <a:endParaRPr lang="fr-FR" sz="1400">
                        <a:effectLst/>
                        <a:latin typeface="+mn-lt"/>
                        <a:ea typeface="Times New Roman" panose="02020603050405020304" pitchFamily="18" charset="0"/>
                        <a:cs typeface="Times New Roman" panose="02020603050405020304" pitchFamily="18" charset="0"/>
                      </a:endParaRPr>
                    </a:p>
                  </a:txBody>
                  <a:tcPr anchor="ctr"/>
                </a:tc>
                <a:tc>
                  <a:txBody>
                    <a:bodyPr/>
                    <a:lstStyle/>
                    <a:p>
                      <a:pPr>
                        <a:lnSpc>
                          <a:spcPts val="1200"/>
                        </a:lnSpc>
                        <a:spcAft>
                          <a:spcPts val="600"/>
                        </a:spcAft>
                      </a:pPr>
                      <a:r>
                        <a:rPr lang="en-US" sz="1400" dirty="0">
                          <a:effectLst/>
                          <a:latin typeface="+mn-lt"/>
                          <a:ea typeface="Times New Roman" panose="02020603050405020304" pitchFamily="18" charset="0"/>
                          <a:cs typeface="Times New Roman" panose="02020603050405020304" pitchFamily="18" charset="0"/>
                        </a:rPr>
                        <a:t>Host: EF3, Venue: Marbella, Spain </a:t>
                      </a:r>
                      <a:r>
                        <a:rPr lang="en-US" sz="1400" dirty="0">
                          <a:solidFill>
                            <a:srgbClr val="FF0000"/>
                          </a:solidFill>
                          <a:effectLst/>
                          <a:latin typeface="+mn-lt"/>
                          <a:ea typeface="Times New Roman" panose="02020603050405020304" pitchFamily="18" charset="0"/>
                          <a:cs typeface="Times New Roman" panose="02020603050405020304" pitchFamily="18" charset="0"/>
                        </a:rPr>
                        <a:t>NEW!</a:t>
                      </a:r>
                      <a:endParaRPr lang="fr-FR" sz="1400" dirty="0">
                        <a:solidFill>
                          <a:srgbClr val="FF0000"/>
                        </a:solidFill>
                        <a:effectLst/>
                        <a:latin typeface="+mn-lt"/>
                        <a:ea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Picture 1">
            <a:extLst>
              <a:ext uri="{FF2B5EF4-FFF2-40B4-BE49-F238E27FC236}">
                <a16:creationId xmlns:a16="http://schemas.microsoft.com/office/drawing/2014/main" id="{DA09A6CD-1C7E-40D1-95D7-FB8BFC555EBD}"/>
              </a:ext>
            </a:extLst>
          </p:cNvPr>
          <p:cNvPicPr>
            <a:picLocks noChangeAspect="1"/>
          </p:cNvPicPr>
          <p:nvPr/>
        </p:nvPicPr>
        <p:blipFill>
          <a:blip r:embed="rId2"/>
          <a:stretch>
            <a:fillRect/>
          </a:stretch>
        </p:blipFill>
        <p:spPr>
          <a:xfrm>
            <a:off x="1482166" y="1077899"/>
            <a:ext cx="5614903" cy="2609314"/>
          </a:xfrm>
          <a:prstGeom prst="rect">
            <a:avLst/>
          </a:prstGeom>
        </p:spPr>
      </p:pic>
      <p:pic>
        <p:nvPicPr>
          <p:cNvPr id="6" name="Picture 5">
            <a:extLst>
              <a:ext uri="{FF2B5EF4-FFF2-40B4-BE49-F238E27FC236}">
                <a16:creationId xmlns:a16="http://schemas.microsoft.com/office/drawing/2014/main" id="{C9458E0F-2AC1-497F-B7D4-B23FB670969C}"/>
              </a:ext>
            </a:extLst>
          </p:cNvPr>
          <p:cNvPicPr>
            <a:picLocks noChangeAspect="1"/>
          </p:cNvPicPr>
          <p:nvPr/>
        </p:nvPicPr>
        <p:blipFill>
          <a:blip r:embed="rId3"/>
          <a:stretch>
            <a:fillRect/>
          </a:stretch>
        </p:blipFill>
        <p:spPr>
          <a:xfrm>
            <a:off x="1482166" y="3687213"/>
            <a:ext cx="5614903" cy="2615411"/>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2000" dirty="0"/>
              <a:t>CRs to Rel-15 and earlier features</a:t>
            </a:r>
          </a:p>
          <a:p>
            <a:pPr lvl="1">
              <a:lnSpc>
                <a:spcPct val="85000"/>
              </a:lnSpc>
              <a:spcBef>
                <a:spcPct val="0"/>
              </a:spcBef>
              <a:defRPr/>
            </a:pPr>
            <a:r>
              <a:rPr lang="en-US" altLang="en-US" sz="1400" dirty="0"/>
              <a:t>1 CR (</a:t>
            </a:r>
            <a:r>
              <a:rPr lang="en-US" altLang="en-US" sz="1400" dirty="0" err="1"/>
              <a:t>Cat.F</a:t>
            </a:r>
            <a:r>
              <a:rPr lang="en-US" altLang="en-US" sz="1400" dirty="0"/>
              <a:t>)</a:t>
            </a:r>
          </a:p>
          <a:p>
            <a:pPr lvl="1">
              <a:lnSpc>
                <a:spcPct val="85000"/>
              </a:lnSpc>
              <a:spcBef>
                <a:spcPct val="0"/>
              </a:spcBef>
              <a:defRPr/>
            </a:pPr>
            <a:endParaRPr lang="en-US" altLang="en-US" sz="1400" dirty="0"/>
          </a:p>
          <a:p>
            <a:pPr>
              <a:lnSpc>
                <a:spcPct val="85000"/>
              </a:lnSpc>
              <a:spcBef>
                <a:spcPct val="0"/>
              </a:spcBef>
              <a:defRPr/>
            </a:pPr>
            <a:r>
              <a:rPr lang="fi-FI" altLang="en-US" sz="2000" dirty="0"/>
              <a:t>Ongoing Work Items</a:t>
            </a:r>
          </a:p>
          <a:p>
            <a:pPr lvl="1">
              <a:lnSpc>
                <a:spcPct val="90000"/>
              </a:lnSpc>
              <a:spcBef>
                <a:spcPts val="300"/>
              </a:spcBef>
            </a:pPr>
            <a:r>
              <a:rPr lang="fi-FI" altLang="en-US" sz="1400" dirty="0"/>
              <a:t>6 Rel-16 WIs (including 4 reported as completed at this meeting)</a:t>
            </a:r>
          </a:p>
          <a:p>
            <a:pPr lvl="1">
              <a:lnSpc>
                <a:spcPct val="90000"/>
              </a:lnSpc>
              <a:spcBef>
                <a:spcPts val="300"/>
              </a:spcBef>
            </a:pPr>
            <a:r>
              <a:rPr lang="fi-FI" altLang="en-US" sz="1400" dirty="0"/>
              <a:t>4 Rel-17 WIs </a:t>
            </a:r>
            <a:endParaRPr lang="en-GB" altLang="en-US" sz="1100" dirty="0"/>
          </a:p>
          <a:p>
            <a:pPr>
              <a:lnSpc>
                <a:spcPct val="90000"/>
              </a:lnSpc>
              <a:spcBef>
                <a:spcPts val="1200"/>
              </a:spcBef>
            </a:pPr>
            <a:r>
              <a:rPr lang="fi-FI" altLang="en-US" sz="2000" dirty="0"/>
              <a:t> Ongoing Study Items</a:t>
            </a:r>
          </a:p>
          <a:p>
            <a:pPr lvl="1">
              <a:lnSpc>
                <a:spcPct val="90000"/>
              </a:lnSpc>
              <a:spcBef>
                <a:spcPts val="300"/>
              </a:spcBef>
            </a:pPr>
            <a:r>
              <a:rPr lang="fi-FI" altLang="en-US" sz="1400" dirty="0"/>
              <a:t>4 Study Items (including 3 reported as completed at this meeting)</a:t>
            </a:r>
          </a:p>
          <a:p>
            <a:pPr>
              <a:lnSpc>
                <a:spcPct val="90000"/>
              </a:lnSpc>
              <a:spcBef>
                <a:spcPts val="1200"/>
              </a:spcBef>
            </a:pPr>
            <a:r>
              <a:rPr lang="fi-FI" altLang="en-US" sz="2000" dirty="0"/>
              <a:t> SA4 documents at SA#87</a:t>
            </a:r>
          </a:p>
          <a:p>
            <a:pPr lvl="1">
              <a:lnSpc>
                <a:spcPct val="85000"/>
              </a:lnSpc>
              <a:spcBef>
                <a:spcPct val="0"/>
              </a:spcBef>
              <a:defRPr/>
            </a:pPr>
            <a:r>
              <a:rPr lang="en-US" altLang="en-US" sz="1500" dirty="0"/>
              <a:t>Rel-15 CR: 1 Cat. F</a:t>
            </a:r>
          </a:p>
          <a:p>
            <a:pPr lvl="1">
              <a:lnSpc>
                <a:spcPct val="85000"/>
              </a:lnSpc>
              <a:spcBef>
                <a:spcPct val="0"/>
              </a:spcBef>
              <a:defRPr/>
            </a:pPr>
            <a:r>
              <a:rPr lang="en-US" altLang="en-US" sz="1500" dirty="0"/>
              <a:t>Rel-16 CRs: 21 CRs</a:t>
            </a:r>
          </a:p>
          <a:p>
            <a:pPr lvl="1">
              <a:lnSpc>
                <a:spcPct val="85000"/>
              </a:lnSpc>
              <a:spcBef>
                <a:spcPct val="0"/>
              </a:spcBef>
              <a:defRPr/>
            </a:pPr>
            <a:r>
              <a:rPr lang="fr-FR" altLang="en-US" sz="1400" dirty="0"/>
              <a:t>2 new </a:t>
            </a:r>
            <a:r>
              <a:rPr lang="fr-FR" altLang="en-US" sz="1400" dirty="0" err="1"/>
              <a:t>TSs</a:t>
            </a:r>
            <a:r>
              <a:rPr lang="fr-FR" altLang="en-US" sz="1400" dirty="0"/>
              <a:t> for </a:t>
            </a:r>
            <a:r>
              <a:rPr lang="fr-FR" altLang="en-US" sz="1400" dirty="0" err="1"/>
              <a:t>approval</a:t>
            </a:r>
            <a:endParaRPr lang="fr-FR" altLang="en-US" sz="1400" dirty="0"/>
          </a:p>
          <a:p>
            <a:pPr lvl="1">
              <a:lnSpc>
                <a:spcPct val="85000"/>
              </a:lnSpc>
              <a:spcBef>
                <a:spcPct val="0"/>
              </a:spcBef>
              <a:defRPr/>
            </a:pPr>
            <a:r>
              <a:rPr lang="fr-FR" altLang="en-US" sz="1400" dirty="0"/>
              <a:t>1 new TS for information</a:t>
            </a:r>
          </a:p>
          <a:p>
            <a:pPr lvl="1">
              <a:lnSpc>
                <a:spcPct val="85000"/>
              </a:lnSpc>
              <a:spcBef>
                <a:spcPct val="0"/>
              </a:spcBef>
              <a:defRPr/>
            </a:pPr>
            <a:r>
              <a:rPr lang="fr-FR" altLang="en-US" sz="1400" dirty="0"/>
              <a:t>3 new </a:t>
            </a:r>
            <a:r>
              <a:rPr lang="fr-FR" altLang="en-US" sz="1400" dirty="0" err="1"/>
              <a:t>TRs</a:t>
            </a:r>
            <a:r>
              <a:rPr lang="fr-FR" altLang="en-US" sz="1400" dirty="0"/>
              <a:t> for </a:t>
            </a:r>
            <a:r>
              <a:rPr lang="fr-FR" altLang="en-US" sz="1400" dirty="0" err="1"/>
              <a:t>approval</a:t>
            </a:r>
            <a:r>
              <a:rPr lang="fr-FR" altLang="en-US" sz="1400" dirty="0"/>
              <a:t>, </a:t>
            </a:r>
          </a:p>
          <a:p>
            <a:pPr lvl="1">
              <a:lnSpc>
                <a:spcPct val="85000"/>
              </a:lnSpc>
              <a:spcBef>
                <a:spcPct val="0"/>
              </a:spcBef>
              <a:defRPr/>
            </a:pPr>
            <a:r>
              <a:rPr lang="fi-FI" altLang="en-US" sz="1400" dirty="0"/>
              <a:t>1 new WID </a:t>
            </a:r>
          </a:p>
          <a:p>
            <a:pPr lvl="1">
              <a:lnSpc>
                <a:spcPct val="85000"/>
              </a:lnSpc>
              <a:spcBef>
                <a:spcPct val="0"/>
              </a:spcBef>
              <a:defRPr/>
            </a:pPr>
            <a:r>
              <a:rPr lang="fi-FI" altLang="en-US" sz="1400" dirty="0"/>
              <a:t>5 new SIDs</a:t>
            </a:r>
          </a:p>
          <a:p>
            <a:pPr lvl="1">
              <a:lnSpc>
                <a:spcPct val="90000"/>
              </a:lnSpc>
              <a:spcBef>
                <a:spcPts val="300"/>
              </a:spcBef>
            </a:pPr>
            <a:endParaRPr lang="fi-FI" altLang="en-US" sz="1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DC490C70896FE44B585B27042C1902E" ma:contentTypeVersion="11" ma:contentTypeDescription="Create a new document." ma:contentTypeScope="" ma:versionID="48e2d2c49b40cdff5a805ec882f2ee93">
  <xsd:schema xmlns:xsd="http://www.w3.org/2001/XMLSchema" xmlns:xs="http://www.w3.org/2001/XMLSchema" xmlns:p="http://schemas.microsoft.com/office/2006/metadata/properties" xmlns:ns3="01a3db25-9c56-43f5-a31f-91ff564fea28" xmlns:ns4="0a7eee33-d5a7-4cb2-80c8-11a0b9466fa1" targetNamespace="http://schemas.microsoft.com/office/2006/metadata/properties" ma:root="true" ma:fieldsID="3b5bc45c85958c9d3ccb056483681ac6" ns3:_="" ns4:_="">
    <xsd:import namespace="01a3db25-9c56-43f5-a31f-91ff564fea28"/>
    <xsd:import namespace="0a7eee33-d5a7-4cb2-80c8-11a0b9466fa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a3db25-9c56-43f5-a31f-91ff564fea2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7eee33-d5a7-4cb2-80c8-11a0b9466fa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A382C1-8D34-41E2-AE7D-C7A1F0A6CDFD}">
  <ds:schemaRefs>
    <ds:schemaRef ds:uri="http://purl.org/dc/elements/1.1/"/>
    <ds:schemaRef ds:uri="http://schemas.microsoft.com/office/2006/metadata/properties"/>
    <ds:schemaRef ds:uri="0a7eee33-d5a7-4cb2-80c8-11a0b9466fa1"/>
    <ds:schemaRef ds:uri="http://purl.org/dc/terms/"/>
    <ds:schemaRef ds:uri="http://schemas.openxmlformats.org/package/2006/metadata/core-properties"/>
    <ds:schemaRef ds:uri="01a3db25-9c56-43f5-a31f-91ff564fea28"/>
    <ds:schemaRef ds:uri="http://purl.org/dc/dcmitype/"/>
    <ds:schemaRef ds:uri="http://schemas.microsoft.com/office/2006/documentManagement/typ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48FFB79-BDE0-4A5C-A4E9-D119E7E9F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a3db25-9c56-43f5-a31f-91ff564fea28"/>
    <ds:schemaRef ds:uri="0a7eee33-d5a7-4cb2-80c8-11a0b9466f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80095</TotalTime>
  <Words>5930</Words>
  <Application>Microsoft Office PowerPoint</Application>
  <PresentationFormat>On-screen Show (4:3)</PresentationFormat>
  <Paragraphs>860</Paragraphs>
  <Slides>38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Arial </vt:lpstr>
      <vt:lpstr>Calibri</vt:lpstr>
      <vt:lpstr>Times New Roman</vt:lpstr>
      <vt:lpstr>Office Theme</vt:lpstr>
      <vt:lpstr>     TSG SA WG4 (SA4) Status Report at TSG SA#87    </vt:lpstr>
      <vt:lpstr>Outline</vt:lpstr>
      <vt:lpstr>SA4 leadership and subgroups</vt:lpstr>
      <vt:lpstr>Meetings held since SA#86 - 1</vt:lpstr>
      <vt:lpstr>Meetings held since SA#86 - 2</vt:lpstr>
      <vt:lpstr>Calendar of future meetings - 1</vt:lpstr>
      <vt:lpstr>Calendar of future meetings - 2</vt:lpstr>
      <vt:lpstr>SA4 meeting statistics</vt:lpstr>
      <vt:lpstr>SA4 progress highlights </vt:lpstr>
      <vt:lpstr>CRs to Rel-15 and earlier</vt:lpstr>
      <vt:lpstr>CRs to completed features in Rel-16 - 1</vt:lpstr>
      <vt:lpstr>CRs to completed features in Rel-16 - 2</vt:lpstr>
      <vt:lpstr>List of SA4 Work Items for Rel-16</vt:lpstr>
      <vt:lpstr>E_FLUS (Enhancements to Framework for Live Uplink Streaming)</vt:lpstr>
      <vt:lpstr>5G_MEDIA_MTSI_ext (Media Handling Extensions for 5G Conversational Services) Completed ! </vt:lpstr>
      <vt:lpstr>VRQoE (VR QoE metrics) Completed ! </vt:lpstr>
      <vt:lpstr>5GMS3 (5G Media Streaming stage 3) </vt:lpstr>
      <vt:lpstr>RTCPVer (RTP/RTCP Verification for Real-Time Services) Completed ! </vt:lpstr>
      <vt:lpstr>DAHOE (Support of Hybrid DASH/HLS over eMBMS) Completed ! </vt:lpstr>
      <vt:lpstr>Overview of work progress  Rel-16 Work Items - 1</vt:lpstr>
      <vt:lpstr>Overview of work progress  Rel-16 Work Items - 2</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HaNTE (Handsets Featuring Non-Traditional Earpieces)</vt:lpstr>
      <vt:lpstr>Overview of work progress  Rel-17 Work Items</vt:lpstr>
      <vt:lpstr>List of SA4 Study Items</vt:lpstr>
      <vt:lpstr>FS_TyTraC (Typical Traffic Characteristics of Media Services)</vt:lpstr>
      <vt:lpstr>FS_5GXR (Study Item on eXtended Reality (XR) in 5G)</vt:lpstr>
      <vt:lpstr>FS_ANTeM (Study on ambient noise test methodology for evaluation of acoustic UE performance)</vt:lpstr>
      <vt:lpstr>FS_VR_CoGui (Feasibility Study on VR Streaming Conformance and Guidelines)</vt:lpstr>
      <vt:lpstr>Overview of work progress  Study Items</vt:lpstr>
      <vt:lpstr>Proposed new WIDs/SIDs</vt:lpstr>
      <vt:lpstr>Dependencies on IETF drafts in SA4</vt:lpstr>
      <vt:lpstr>Summary of action items</vt:lpstr>
      <vt:lpstr>List of documents to SA#87 - 1</vt:lpstr>
      <vt:lpstr>List of documents to SA#87 - 1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2305</cp:revision>
  <cp:lastPrinted>2016-09-13T11:31:59Z</cp:lastPrinted>
  <dcterms:created xsi:type="dcterms:W3CDTF">2008-08-30T09:32:10Z</dcterms:created>
  <dcterms:modified xsi:type="dcterms:W3CDTF">2020-03-12T16:18:55Z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0x010100EDC490C70896FE44B585B27042C1902E</vt:lpwstr>
  </property>
</Properties>
</file>